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63" r:id="rId2"/>
    <p:sldId id="264" r:id="rId3"/>
    <p:sldId id="265" r:id="rId4"/>
    <p:sldId id="266" r:id="rId5"/>
    <p:sldId id="267" r:id="rId6"/>
    <p:sldId id="268" r:id="rId7"/>
    <p:sldId id="270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0" r:id="rId21"/>
    <p:sldId id="283" r:id="rId22"/>
    <p:sldId id="284" r:id="rId23"/>
    <p:sldId id="285" r:id="rId24"/>
    <p:sldId id="286" r:id="rId25"/>
    <p:sldId id="287" r:id="rId26"/>
    <p:sldId id="289" r:id="rId27"/>
    <p:sldId id="290" r:id="rId28"/>
    <p:sldId id="292" r:id="rId29"/>
    <p:sldId id="293" r:id="rId30"/>
    <p:sldId id="262" r:id="rId3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/>
    <p:restoredTop sz="94694"/>
  </p:normalViewPr>
  <p:slideViewPr>
    <p:cSldViewPr snapToGrid="0">
      <p:cViewPr varScale="1">
        <p:scale>
          <a:sx n="121" d="100"/>
          <a:sy n="121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image" Target="../media/image140.png"/><Relationship Id="rId4" Type="http://schemas.openxmlformats.org/officeDocument/2006/relationships/image" Target="../media/image17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C9114A-ECE9-174C-AB11-57B51283F97B}" type="doc">
      <dgm:prSet loTypeId="urn:microsoft.com/office/officeart/2005/8/layout/vList3" loCatId="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DBC56C0-B4DD-5945-8180-47D72B04BE34}">
      <dgm:prSet phldrT="[Текст]"/>
      <dgm:spPr/>
      <dgm:t>
        <a:bodyPr/>
        <a:lstStyle/>
        <a:p>
          <a:r>
            <a:rPr lang="ru-UA" dirty="0"/>
            <a:t>Ідентифікація проблеми </a:t>
          </a:r>
          <a:endParaRPr lang="ru-RU" dirty="0"/>
        </a:p>
      </dgm:t>
    </dgm:pt>
    <dgm:pt modelId="{B5278154-07B8-C34C-B286-4A2836A874EA}" type="parTrans" cxnId="{DE431B29-41A5-D741-9876-3DE8C6FCD0BF}">
      <dgm:prSet/>
      <dgm:spPr/>
      <dgm:t>
        <a:bodyPr/>
        <a:lstStyle/>
        <a:p>
          <a:endParaRPr lang="ru-RU"/>
        </a:p>
      </dgm:t>
    </dgm:pt>
    <dgm:pt modelId="{1743AD4D-9594-4241-812E-6C861CE8574C}" type="sibTrans" cxnId="{DE431B29-41A5-D741-9876-3DE8C6FCD0BF}">
      <dgm:prSet/>
      <dgm:spPr/>
      <dgm:t>
        <a:bodyPr/>
        <a:lstStyle/>
        <a:p>
          <a:endParaRPr lang="ru-RU"/>
        </a:p>
      </dgm:t>
    </dgm:pt>
    <dgm:pt modelId="{8BA2B6A9-9698-794A-B2D2-5DF2B9003FF5}">
      <dgm:prSet phldrT="[Текст]"/>
      <dgm:spPr/>
      <dgm:t>
        <a:bodyPr/>
        <a:lstStyle/>
        <a:p>
          <a:r>
            <a:rPr lang="ru-UA" dirty="0"/>
            <a:t>Експериментування і спостереження</a:t>
          </a:r>
          <a:endParaRPr lang="ru-RU" dirty="0"/>
        </a:p>
      </dgm:t>
    </dgm:pt>
    <dgm:pt modelId="{78873D6C-327D-9548-86C7-1472E3AA8D51}" type="parTrans" cxnId="{C9924543-822B-F247-B514-8B731F35C498}">
      <dgm:prSet/>
      <dgm:spPr/>
      <dgm:t>
        <a:bodyPr/>
        <a:lstStyle/>
        <a:p>
          <a:endParaRPr lang="ru-RU"/>
        </a:p>
      </dgm:t>
    </dgm:pt>
    <dgm:pt modelId="{6E8BE761-4FE7-C144-B688-8DA3B610103D}" type="sibTrans" cxnId="{C9924543-822B-F247-B514-8B731F35C498}">
      <dgm:prSet/>
      <dgm:spPr/>
      <dgm:t>
        <a:bodyPr/>
        <a:lstStyle/>
        <a:p>
          <a:endParaRPr lang="ru-RU"/>
        </a:p>
      </dgm:t>
    </dgm:pt>
    <dgm:pt modelId="{A66BF7FD-73F1-E144-8F71-C2D1D6DBE213}">
      <dgm:prSet phldrT="[Текст]"/>
      <dgm:spPr/>
      <dgm:t>
        <a:bodyPr/>
        <a:lstStyle/>
        <a:p>
          <a:r>
            <a:rPr lang="ru-UA" dirty="0"/>
            <a:t>Вирішення проблеми </a:t>
          </a:r>
          <a:endParaRPr lang="ru-RU" dirty="0"/>
        </a:p>
      </dgm:t>
    </dgm:pt>
    <dgm:pt modelId="{0B38F4D1-C145-674F-9B3F-14D62CAE3921}" type="parTrans" cxnId="{8ABC751A-3B5A-DB49-A61F-E29EB4FEBBCF}">
      <dgm:prSet/>
      <dgm:spPr/>
      <dgm:t>
        <a:bodyPr/>
        <a:lstStyle/>
        <a:p>
          <a:endParaRPr lang="ru-RU"/>
        </a:p>
      </dgm:t>
    </dgm:pt>
    <dgm:pt modelId="{43E5494C-E95A-AC4B-98A7-5B6E0B19540B}" type="sibTrans" cxnId="{8ABC751A-3B5A-DB49-A61F-E29EB4FEBBCF}">
      <dgm:prSet/>
      <dgm:spPr/>
      <dgm:t>
        <a:bodyPr/>
        <a:lstStyle/>
        <a:p>
          <a:endParaRPr lang="ru-RU"/>
        </a:p>
      </dgm:t>
    </dgm:pt>
    <dgm:pt modelId="{791D0EED-A862-0D42-946D-E81BFC0D5F84}">
      <dgm:prSet phldrT="[Текст]"/>
      <dgm:spPr/>
      <dgm:t>
        <a:bodyPr/>
        <a:lstStyle/>
        <a:p>
          <a:r>
            <a:rPr lang="ru-UA" dirty="0"/>
            <a:t>Оцінка </a:t>
          </a:r>
          <a:endParaRPr lang="ru-RU" dirty="0"/>
        </a:p>
      </dgm:t>
    </dgm:pt>
    <dgm:pt modelId="{62434D9D-306C-E748-A126-03B2D47D81CD}" type="parTrans" cxnId="{BA6DEBD4-AC08-9748-85A6-FAEEC8B1734A}">
      <dgm:prSet/>
      <dgm:spPr/>
      <dgm:t>
        <a:bodyPr/>
        <a:lstStyle/>
        <a:p>
          <a:endParaRPr lang="ru-RU"/>
        </a:p>
      </dgm:t>
    </dgm:pt>
    <dgm:pt modelId="{5C59870C-9E00-4748-BC4A-AFA9A45BE631}" type="sibTrans" cxnId="{BA6DEBD4-AC08-9748-85A6-FAEEC8B1734A}">
      <dgm:prSet/>
      <dgm:spPr/>
      <dgm:t>
        <a:bodyPr/>
        <a:lstStyle/>
        <a:p>
          <a:endParaRPr lang="ru-RU"/>
        </a:p>
      </dgm:t>
    </dgm:pt>
    <dgm:pt modelId="{1290CE8C-742F-6A47-AD52-0B43ED51D2BA}" type="pres">
      <dgm:prSet presAssocID="{1DC9114A-ECE9-174C-AB11-57B51283F97B}" presName="linearFlow" presStyleCnt="0">
        <dgm:presLayoutVars>
          <dgm:dir/>
          <dgm:resizeHandles val="exact"/>
        </dgm:presLayoutVars>
      </dgm:prSet>
      <dgm:spPr/>
    </dgm:pt>
    <dgm:pt modelId="{8C21C026-3713-DB4E-9B38-678B2150EE29}" type="pres">
      <dgm:prSet presAssocID="{5DBC56C0-B4DD-5945-8180-47D72B04BE34}" presName="composite" presStyleCnt="0"/>
      <dgm:spPr/>
    </dgm:pt>
    <dgm:pt modelId="{F8D6DA15-C426-804B-BE8C-AD7EAA79FB74}" type="pres">
      <dgm:prSet presAssocID="{5DBC56C0-B4DD-5945-8180-47D72B04BE34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  <dgm:pt modelId="{AB5B78A2-5F60-614B-BE26-262C543A1C9B}" type="pres">
      <dgm:prSet presAssocID="{5DBC56C0-B4DD-5945-8180-47D72B04BE34}" presName="txShp" presStyleLbl="node1" presStyleIdx="0" presStyleCnt="4">
        <dgm:presLayoutVars>
          <dgm:bulletEnabled val="1"/>
        </dgm:presLayoutVars>
      </dgm:prSet>
      <dgm:spPr/>
    </dgm:pt>
    <dgm:pt modelId="{19B2FF6A-E341-5F4B-8250-953A0D7AB4EF}" type="pres">
      <dgm:prSet presAssocID="{1743AD4D-9594-4241-812E-6C861CE8574C}" presName="spacing" presStyleCnt="0"/>
      <dgm:spPr/>
    </dgm:pt>
    <dgm:pt modelId="{114BB232-8B95-9F43-A326-6EA1BAE19BA7}" type="pres">
      <dgm:prSet presAssocID="{8BA2B6A9-9698-794A-B2D2-5DF2B9003FF5}" presName="composite" presStyleCnt="0"/>
      <dgm:spPr/>
    </dgm:pt>
    <dgm:pt modelId="{A65E61D4-1CD4-BB4E-8205-2C9DEE378FC9}" type="pres">
      <dgm:prSet presAssocID="{8BA2B6A9-9698-794A-B2D2-5DF2B9003FF5}" presName="imgShp" presStyleLbl="fgImgPlace1" presStyleIdx="1" presStyleCnt="4" custLinFactNeighborY="2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7F87F344-8B73-B141-86DD-19727260AC45}" type="pres">
      <dgm:prSet presAssocID="{8BA2B6A9-9698-794A-B2D2-5DF2B9003FF5}" presName="txShp" presStyleLbl="node1" presStyleIdx="1" presStyleCnt="4">
        <dgm:presLayoutVars>
          <dgm:bulletEnabled val="1"/>
        </dgm:presLayoutVars>
      </dgm:prSet>
      <dgm:spPr/>
    </dgm:pt>
    <dgm:pt modelId="{9E0EE8BB-0335-124F-9CE0-2288066305E5}" type="pres">
      <dgm:prSet presAssocID="{6E8BE761-4FE7-C144-B688-8DA3B610103D}" presName="spacing" presStyleCnt="0"/>
      <dgm:spPr/>
    </dgm:pt>
    <dgm:pt modelId="{EF151FB7-29F8-3D47-A42D-7AE16749835E}" type="pres">
      <dgm:prSet presAssocID="{A66BF7FD-73F1-E144-8F71-C2D1D6DBE213}" presName="composite" presStyleCnt="0"/>
      <dgm:spPr/>
    </dgm:pt>
    <dgm:pt modelId="{6D86E48E-6A88-0E47-BE01-E4689F0C496B}" type="pres">
      <dgm:prSet presAssocID="{A66BF7FD-73F1-E144-8F71-C2D1D6DBE21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6D2050C-D538-6343-B99E-A4B80E131AED}" type="pres">
      <dgm:prSet presAssocID="{A66BF7FD-73F1-E144-8F71-C2D1D6DBE213}" presName="txShp" presStyleLbl="node1" presStyleIdx="2" presStyleCnt="4">
        <dgm:presLayoutVars>
          <dgm:bulletEnabled val="1"/>
        </dgm:presLayoutVars>
      </dgm:prSet>
      <dgm:spPr/>
    </dgm:pt>
    <dgm:pt modelId="{5A287C2A-65E9-5643-A7E0-43D96A44D189}" type="pres">
      <dgm:prSet presAssocID="{43E5494C-E95A-AC4B-98A7-5B6E0B19540B}" presName="spacing" presStyleCnt="0"/>
      <dgm:spPr/>
    </dgm:pt>
    <dgm:pt modelId="{0172AC42-F95C-6E47-B2B2-D21A1A72C5FC}" type="pres">
      <dgm:prSet presAssocID="{791D0EED-A862-0D42-946D-E81BFC0D5F84}" presName="composite" presStyleCnt="0"/>
      <dgm:spPr/>
    </dgm:pt>
    <dgm:pt modelId="{3C09D8A6-4C11-C444-B5E4-4DFFBE641F66}" type="pres">
      <dgm:prSet presAssocID="{791D0EED-A862-0D42-946D-E81BFC0D5F8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AB7839C-02B1-934D-BDEE-35391784802C}" type="pres">
      <dgm:prSet presAssocID="{791D0EED-A862-0D42-946D-E81BFC0D5F84}" presName="txShp" presStyleLbl="node1" presStyleIdx="3" presStyleCnt="4">
        <dgm:presLayoutVars>
          <dgm:bulletEnabled val="1"/>
        </dgm:presLayoutVars>
      </dgm:prSet>
      <dgm:spPr/>
    </dgm:pt>
  </dgm:ptLst>
  <dgm:cxnLst>
    <dgm:cxn modelId="{8ABC751A-3B5A-DB49-A61F-E29EB4FEBBCF}" srcId="{1DC9114A-ECE9-174C-AB11-57B51283F97B}" destId="{A66BF7FD-73F1-E144-8F71-C2D1D6DBE213}" srcOrd="2" destOrd="0" parTransId="{0B38F4D1-C145-674F-9B3F-14D62CAE3921}" sibTransId="{43E5494C-E95A-AC4B-98A7-5B6E0B19540B}"/>
    <dgm:cxn modelId="{DE431B29-41A5-D741-9876-3DE8C6FCD0BF}" srcId="{1DC9114A-ECE9-174C-AB11-57B51283F97B}" destId="{5DBC56C0-B4DD-5945-8180-47D72B04BE34}" srcOrd="0" destOrd="0" parTransId="{B5278154-07B8-C34C-B286-4A2836A874EA}" sibTransId="{1743AD4D-9594-4241-812E-6C861CE8574C}"/>
    <dgm:cxn modelId="{4FBDDF3B-D3D0-0A4D-9CDF-6C5A159210AE}" type="presOf" srcId="{5DBC56C0-B4DD-5945-8180-47D72B04BE34}" destId="{AB5B78A2-5F60-614B-BE26-262C543A1C9B}" srcOrd="0" destOrd="0" presId="urn:microsoft.com/office/officeart/2005/8/layout/vList3"/>
    <dgm:cxn modelId="{C9924543-822B-F247-B514-8B731F35C498}" srcId="{1DC9114A-ECE9-174C-AB11-57B51283F97B}" destId="{8BA2B6A9-9698-794A-B2D2-5DF2B9003FF5}" srcOrd="1" destOrd="0" parTransId="{78873D6C-327D-9548-86C7-1472E3AA8D51}" sibTransId="{6E8BE761-4FE7-C144-B688-8DA3B610103D}"/>
    <dgm:cxn modelId="{DE010C47-4C7C-A64C-84DD-57D3A0FC4E48}" type="presOf" srcId="{8BA2B6A9-9698-794A-B2D2-5DF2B9003FF5}" destId="{7F87F344-8B73-B141-86DD-19727260AC45}" srcOrd="0" destOrd="0" presId="urn:microsoft.com/office/officeart/2005/8/layout/vList3"/>
    <dgm:cxn modelId="{56627C89-03F4-DA46-9A5E-5EF173575046}" type="presOf" srcId="{791D0EED-A862-0D42-946D-E81BFC0D5F84}" destId="{5AB7839C-02B1-934D-BDEE-35391784802C}" srcOrd="0" destOrd="0" presId="urn:microsoft.com/office/officeart/2005/8/layout/vList3"/>
    <dgm:cxn modelId="{7AB435AE-2178-4F47-B8FB-2224140F332B}" type="presOf" srcId="{1DC9114A-ECE9-174C-AB11-57B51283F97B}" destId="{1290CE8C-742F-6A47-AD52-0B43ED51D2BA}" srcOrd="0" destOrd="0" presId="urn:microsoft.com/office/officeart/2005/8/layout/vList3"/>
    <dgm:cxn modelId="{399DEEC1-9E98-984A-8BB6-CA9272C0385A}" type="presOf" srcId="{A66BF7FD-73F1-E144-8F71-C2D1D6DBE213}" destId="{C6D2050C-D538-6343-B99E-A4B80E131AED}" srcOrd="0" destOrd="0" presId="urn:microsoft.com/office/officeart/2005/8/layout/vList3"/>
    <dgm:cxn modelId="{BA6DEBD4-AC08-9748-85A6-FAEEC8B1734A}" srcId="{1DC9114A-ECE9-174C-AB11-57B51283F97B}" destId="{791D0EED-A862-0D42-946D-E81BFC0D5F84}" srcOrd="3" destOrd="0" parTransId="{62434D9D-306C-E748-A126-03B2D47D81CD}" sibTransId="{5C59870C-9E00-4748-BC4A-AFA9A45BE631}"/>
    <dgm:cxn modelId="{AFC82344-9F0D-6E4E-91E5-E012AD47A282}" type="presParOf" srcId="{1290CE8C-742F-6A47-AD52-0B43ED51D2BA}" destId="{8C21C026-3713-DB4E-9B38-678B2150EE29}" srcOrd="0" destOrd="0" presId="urn:microsoft.com/office/officeart/2005/8/layout/vList3"/>
    <dgm:cxn modelId="{71B18777-E9D7-E541-89F0-8BBB06A8A778}" type="presParOf" srcId="{8C21C026-3713-DB4E-9B38-678B2150EE29}" destId="{F8D6DA15-C426-804B-BE8C-AD7EAA79FB74}" srcOrd="0" destOrd="0" presId="urn:microsoft.com/office/officeart/2005/8/layout/vList3"/>
    <dgm:cxn modelId="{D6668199-7C47-3840-B07A-5CE7B7A9853B}" type="presParOf" srcId="{8C21C026-3713-DB4E-9B38-678B2150EE29}" destId="{AB5B78A2-5F60-614B-BE26-262C543A1C9B}" srcOrd="1" destOrd="0" presId="urn:microsoft.com/office/officeart/2005/8/layout/vList3"/>
    <dgm:cxn modelId="{96923E05-1E2B-604D-8C38-D7EA96A1E45E}" type="presParOf" srcId="{1290CE8C-742F-6A47-AD52-0B43ED51D2BA}" destId="{19B2FF6A-E341-5F4B-8250-953A0D7AB4EF}" srcOrd="1" destOrd="0" presId="urn:microsoft.com/office/officeart/2005/8/layout/vList3"/>
    <dgm:cxn modelId="{9E61D090-CBE1-0A43-A47E-D7ABB2B241F9}" type="presParOf" srcId="{1290CE8C-742F-6A47-AD52-0B43ED51D2BA}" destId="{114BB232-8B95-9F43-A326-6EA1BAE19BA7}" srcOrd="2" destOrd="0" presId="urn:microsoft.com/office/officeart/2005/8/layout/vList3"/>
    <dgm:cxn modelId="{2E1CE883-62BC-8C45-A112-C06B47EECB9B}" type="presParOf" srcId="{114BB232-8B95-9F43-A326-6EA1BAE19BA7}" destId="{A65E61D4-1CD4-BB4E-8205-2C9DEE378FC9}" srcOrd="0" destOrd="0" presId="urn:microsoft.com/office/officeart/2005/8/layout/vList3"/>
    <dgm:cxn modelId="{8DFBE6C0-B0FE-604A-8181-951D97B5620A}" type="presParOf" srcId="{114BB232-8B95-9F43-A326-6EA1BAE19BA7}" destId="{7F87F344-8B73-B141-86DD-19727260AC45}" srcOrd="1" destOrd="0" presId="urn:microsoft.com/office/officeart/2005/8/layout/vList3"/>
    <dgm:cxn modelId="{3CBC7F7C-D9F9-B148-B801-58750F39AA55}" type="presParOf" srcId="{1290CE8C-742F-6A47-AD52-0B43ED51D2BA}" destId="{9E0EE8BB-0335-124F-9CE0-2288066305E5}" srcOrd="3" destOrd="0" presId="urn:microsoft.com/office/officeart/2005/8/layout/vList3"/>
    <dgm:cxn modelId="{95E3B1D0-DFD1-9D4A-B325-91764A9212BA}" type="presParOf" srcId="{1290CE8C-742F-6A47-AD52-0B43ED51D2BA}" destId="{EF151FB7-29F8-3D47-A42D-7AE16749835E}" srcOrd="4" destOrd="0" presId="urn:microsoft.com/office/officeart/2005/8/layout/vList3"/>
    <dgm:cxn modelId="{3BDFA9F4-C3C2-2B42-AC7D-0B2C9DFC45FA}" type="presParOf" srcId="{EF151FB7-29F8-3D47-A42D-7AE16749835E}" destId="{6D86E48E-6A88-0E47-BE01-E4689F0C496B}" srcOrd="0" destOrd="0" presId="urn:microsoft.com/office/officeart/2005/8/layout/vList3"/>
    <dgm:cxn modelId="{B3681ED4-C9EB-9D46-9EB9-D1392D9D7363}" type="presParOf" srcId="{EF151FB7-29F8-3D47-A42D-7AE16749835E}" destId="{C6D2050C-D538-6343-B99E-A4B80E131AED}" srcOrd="1" destOrd="0" presId="urn:microsoft.com/office/officeart/2005/8/layout/vList3"/>
    <dgm:cxn modelId="{B9C77742-96AA-9A4F-8ADF-144896C35688}" type="presParOf" srcId="{1290CE8C-742F-6A47-AD52-0B43ED51D2BA}" destId="{5A287C2A-65E9-5643-A7E0-43D96A44D189}" srcOrd="5" destOrd="0" presId="urn:microsoft.com/office/officeart/2005/8/layout/vList3"/>
    <dgm:cxn modelId="{E431531D-E3DF-F842-AB11-1244BAB3FC67}" type="presParOf" srcId="{1290CE8C-742F-6A47-AD52-0B43ED51D2BA}" destId="{0172AC42-F95C-6E47-B2B2-D21A1A72C5FC}" srcOrd="6" destOrd="0" presId="urn:microsoft.com/office/officeart/2005/8/layout/vList3"/>
    <dgm:cxn modelId="{DACBEB58-1BE4-7E45-A792-FD19E15E6F58}" type="presParOf" srcId="{0172AC42-F95C-6E47-B2B2-D21A1A72C5FC}" destId="{3C09D8A6-4C11-C444-B5E4-4DFFBE641F66}" srcOrd="0" destOrd="0" presId="urn:microsoft.com/office/officeart/2005/8/layout/vList3"/>
    <dgm:cxn modelId="{86CE992C-CBFC-F544-8E42-4B0191D707DB}" type="presParOf" srcId="{0172AC42-F95C-6E47-B2B2-D21A1A72C5FC}" destId="{5AB7839C-02B1-934D-BDEE-35391784802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B0FCE8C-A8C1-B240-9537-F1F9EB58957D}" type="doc">
      <dgm:prSet loTypeId="urn:microsoft.com/office/officeart/2005/8/layout/h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73A1C0BD-EA9E-A443-8879-49E96952FCAB}">
      <dgm:prSet phldrT="[Текст]" custT="1"/>
      <dgm:spPr/>
      <dgm:t>
        <a:bodyPr/>
        <a:lstStyle/>
        <a:p>
          <a:pPr>
            <a:lnSpc>
              <a:spcPct val="150000"/>
            </a:lnSpc>
          </a:pPr>
          <a:r>
            <a:rPr lang="ru-RU" sz="46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Бджолиний</a:t>
          </a:r>
          <a:endParaRPr lang="ru-RU" sz="46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7C89D7-1DC6-404F-B01C-10EAD0EBA8C1}" type="parTrans" cxnId="{1850F2A7-830C-6A4F-A8DA-CD795C357721}">
      <dgm:prSet/>
      <dgm:spPr/>
      <dgm:t>
        <a:bodyPr/>
        <a:lstStyle/>
        <a:p>
          <a:endParaRPr lang="ru-RU"/>
        </a:p>
      </dgm:t>
    </dgm:pt>
    <dgm:pt modelId="{999541E5-A9F4-C944-94AD-7C5E8F471E99}" type="sibTrans" cxnId="{1850F2A7-830C-6A4F-A8DA-CD795C357721}">
      <dgm:prSet/>
      <dgm:spPr/>
      <dgm:t>
        <a:bodyPr/>
        <a:lstStyle/>
        <a:p>
          <a:endParaRPr lang="ru-RU"/>
        </a:p>
      </dgm:t>
    </dgm:pt>
    <dgm:pt modelId="{C32758B4-30F3-AD41-AC2B-AB233D97CA36}">
      <dgm:prSet phldrT="[Текст]" custT="1"/>
      <dgm:spPr/>
      <dgm:t>
        <a:bodyPr/>
        <a:lstStyle/>
        <a:p>
          <a:pPr>
            <a:lnSpc>
              <a:spcPct val="150000"/>
            </a:lnSpc>
          </a:pPr>
          <a:r>
            <a:rPr lang="ru-RU" sz="46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Жадібний</a:t>
          </a:r>
          <a:endParaRPr lang="ru-RU" sz="46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53E1BA-FB2C-CE42-BA16-72B442AE5C84}" type="parTrans" cxnId="{0AB7073D-83CD-0D48-96DE-0D755A3C0078}">
      <dgm:prSet/>
      <dgm:spPr/>
      <dgm:t>
        <a:bodyPr/>
        <a:lstStyle/>
        <a:p>
          <a:endParaRPr lang="ru-RU"/>
        </a:p>
      </dgm:t>
    </dgm:pt>
    <dgm:pt modelId="{12E604D7-1BB8-5C4F-A2AA-35888C43185E}" type="sibTrans" cxnId="{0AB7073D-83CD-0D48-96DE-0D755A3C0078}">
      <dgm:prSet/>
      <dgm:spPr/>
      <dgm:t>
        <a:bodyPr/>
        <a:lstStyle/>
        <a:p>
          <a:endParaRPr lang="ru-RU"/>
        </a:p>
      </dgm:t>
    </dgm:pt>
    <dgm:pt modelId="{26FE5409-E021-1946-8784-37AC9318544C}">
      <dgm:prSet phldrT="[Текст]" custT="1"/>
      <dgm:spPr/>
      <dgm:t>
        <a:bodyPr/>
        <a:lstStyle/>
        <a:p>
          <a:pPr>
            <a:lnSpc>
              <a:spcPct val="150000"/>
            </a:lnSpc>
          </a:pPr>
          <a:r>
            <a:rPr lang="ru-RU" sz="46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Класичний</a:t>
          </a:r>
          <a:endParaRPr lang="ru-RU" sz="46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105B6D-8FCC-7B4C-8F52-734B6EB61A58}" type="parTrans" cxnId="{6A50C9F9-971E-5041-845E-E2C25A524B2A}">
      <dgm:prSet/>
      <dgm:spPr/>
      <dgm:t>
        <a:bodyPr/>
        <a:lstStyle/>
        <a:p>
          <a:endParaRPr lang="ru-RU"/>
        </a:p>
      </dgm:t>
    </dgm:pt>
    <dgm:pt modelId="{9BFF7FE7-10C5-674A-870C-B9F1D27B60F4}" type="sibTrans" cxnId="{6A50C9F9-971E-5041-845E-E2C25A524B2A}">
      <dgm:prSet/>
      <dgm:spPr/>
      <dgm:t>
        <a:bodyPr/>
        <a:lstStyle/>
        <a:p>
          <a:endParaRPr lang="ru-RU"/>
        </a:p>
      </dgm:t>
    </dgm:pt>
    <dgm:pt modelId="{926D6726-F888-3A4C-BD00-6DFD8DA2B103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О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птимальна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міст</a:t>
          </a:r>
          <a:r>
            <a:rPr lang="en-US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&lt;50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57C89D80-0D31-2447-8219-6D2CBACEF715}" type="parTrans" cxnId="{A7562674-4329-0642-978C-71A4F9587658}">
      <dgm:prSet/>
      <dgm:spPr/>
      <dgm:t>
        <a:bodyPr/>
        <a:lstStyle/>
        <a:p>
          <a:endParaRPr lang="ru-RU"/>
        </a:p>
      </dgm:t>
    </dgm:pt>
    <dgm:pt modelId="{2954EB59-30C2-7C47-9EAA-0A92046EC484}" type="sibTrans" cxnId="{A7562674-4329-0642-978C-71A4F9587658}">
      <dgm:prSet/>
      <dgm:spPr/>
      <dgm:t>
        <a:bodyPr/>
        <a:lstStyle/>
        <a:p>
          <a:endParaRPr lang="ru-RU"/>
        </a:p>
      </dgm:t>
    </dgm:pt>
    <dgm:pt modelId="{05E97984-FC39-C44D-8D5B-CAEA93CEA803}">
      <dgm:prSet phldrT="[Текст]" custT="1"/>
      <dgm:spPr/>
      <dgm:t>
        <a:bodyPr anchor="ctr"/>
        <a:lstStyle/>
        <a:p>
          <a:pPr algn="just">
            <a:lnSpc>
              <a:spcPct val="150000"/>
            </a:lnSpc>
          </a:pP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Немає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меж в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кількості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міст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30435C7A-50C5-ED42-A5AC-72F6E3028E3E}" type="parTrans" cxnId="{1082E740-9E09-C547-A89C-B12136982CBD}">
      <dgm:prSet/>
      <dgm:spPr/>
      <dgm:t>
        <a:bodyPr/>
        <a:lstStyle/>
        <a:p>
          <a:endParaRPr lang="ru-RU"/>
        </a:p>
      </dgm:t>
    </dgm:pt>
    <dgm:pt modelId="{6CD47BDF-0FAF-CB41-B606-6A90CA4E260F}" type="sibTrans" cxnId="{1082E740-9E09-C547-A89C-B12136982CBD}">
      <dgm:prSet/>
      <dgm:spPr/>
      <dgm:t>
        <a:bodyPr/>
        <a:lstStyle/>
        <a:p>
          <a:endParaRPr lang="ru-RU"/>
        </a:p>
      </dgm:t>
    </dgm:pt>
    <dgm:pt modelId="{0CD9673F-56D5-284F-ADC5-138625340A11}">
      <dgm:prSet phldrT="[Текст]" custT="1"/>
      <dgm:spPr/>
      <dgm:t>
        <a:bodyPr anchor="ctr"/>
        <a:lstStyle/>
        <a:p>
          <a:pPr algn="just">
            <a:lnSpc>
              <a:spcPct val="150000"/>
            </a:lnSpc>
          </a:pPr>
          <a:r>
            <a:rPr lang="en-US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О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птимальна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міст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8</a:t>
          </a:r>
          <a:r>
            <a:rPr lang="uk-UA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3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3851AF-CE72-9145-A8C6-1A1DB446DC14}" type="parTrans" cxnId="{BBFD12C3-3106-D042-BB6D-FBD9FB33E965}">
      <dgm:prSet/>
      <dgm:spPr/>
      <dgm:t>
        <a:bodyPr/>
        <a:lstStyle/>
        <a:p>
          <a:endParaRPr lang="ru-RU"/>
        </a:p>
      </dgm:t>
    </dgm:pt>
    <dgm:pt modelId="{77B4C5D4-7176-9E44-879C-66C95923597C}" type="sibTrans" cxnId="{BBFD12C3-3106-D042-BB6D-FBD9FB33E965}">
      <dgm:prSet/>
      <dgm:spPr/>
      <dgm:t>
        <a:bodyPr/>
        <a:lstStyle/>
        <a:p>
          <a:endParaRPr lang="ru-RU"/>
        </a:p>
      </dgm:t>
    </dgm:pt>
    <dgm:pt modelId="{A64BAA63-6763-2542-A2A7-CDD3EB140952}" type="pres">
      <dgm:prSet presAssocID="{EB0FCE8C-A8C1-B240-9537-F1F9EB58957D}" presName="Name0" presStyleCnt="0">
        <dgm:presLayoutVars>
          <dgm:dir/>
          <dgm:animLvl val="lvl"/>
          <dgm:resizeHandles val="exact"/>
        </dgm:presLayoutVars>
      </dgm:prSet>
      <dgm:spPr/>
    </dgm:pt>
    <dgm:pt modelId="{20EA147F-63D9-AC40-ACA2-0E67725694ED}" type="pres">
      <dgm:prSet presAssocID="{73A1C0BD-EA9E-A443-8879-49E96952FCAB}" presName="composite" presStyleCnt="0"/>
      <dgm:spPr/>
    </dgm:pt>
    <dgm:pt modelId="{E7D8117E-0F57-3041-912A-2103DA6B8D06}" type="pres">
      <dgm:prSet presAssocID="{73A1C0BD-EA9E-A443-8879-49E96952FCA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956C959-D294-2249-8E0E-7D36BC8373CE}" type="pres">
      <dgm:prSet presAssocID="{73A1C0BD-EA9E-A443-8879-49E96952FCAB}" presName="desTx" presStyleLbl="alignAccFollowNode1" presStyleIdx="0" presStyleCnt="3">
        <dgm:presLayoutVars>
          <dgm:bulletEnabled val="1"/>
        </dgm:presLayoutVars>
      </dgm:prSet>
      <dgm:spPr/>
    </dgm:pt>
    <dgm:pt modelId="{C185B590-6DDF-4B40-BA78-41766AC9C921}" type="pres">
      <dgm:prSet presAssocID="{999541E5-A9F4-C944-94AD-7C5E8F471E99}" presName="space" presStyleCnt="0"/>
      <dgm:spPr/>
    </dgm:pt>
    <dgm:pt modelId="{60EE339F-DE3F-664F-8451-97C4B4548D82}" type="pres">
      <dgm:prSet presAssocID="{C32758B4-30F3-AD41-AC2B-AB233D97CA36}" presName="composite" presStyleCnt="0"/>
      <dgm:spPr/>
    </dgm:pt>
    <dgm:pt modelId="{A2738228-7D11-104B-A730-25990BC5C089}" type="pres">
      <dgm:prSet presAssocID="{C32758B4-30F3-AD41-AC2B-AB233D97CA3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ECD2913-424D-2D4E-BA8E-F0E97B6C3423}" type="pres">
      <dgm:prSet presAssocID="{C32758B4-30F3-AD41-AC2B-AB233D97CA36}" presName="desTx" presStyleLbl="alignAccFollowNode1" presStyleIdx="1" presStyleCnt="3">
        <dgm:presLayoutVars>
          <dgm:bulletEnabled val="1"/>
        </dgm:presLayoutVars>
      </dgm:prSet>
      <dgm:spPr/>
    </dgm:pt>
    <dgm:pt modelId="{DFE849CD-1C54-634B-B314-674D3F9E17FE}" type="pres">
      <dgm:prSet presAssocID="{12E604D7-1BB8-5C4F-A2AA-35888C43185E}" presName="space" presStyleCnt="0"/>
      <dgm:spPr/>
    </dgm:pt>
    <dgm:pt modelId="{9C7FB96C-CC65-3B49-A532-983A51CC489A}" type="pres">
      <dgm:prSet presAssocID="{26FE5409-E021-1946-8784-37AC9318544C}" presName="composite" presStyleCnt="0"/>
      <dgm:spPr/>
    </dgm:pt>
    <dgm:pt modelId="{9C514381-0A18-D849-A856-F3176BB7FBE4}" type="pres">
      <dgm:prSet presAssocID="{26FE5409-E021-1946-8784-37AC9318544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C5A5CAE-149A-494E-A3AF-856C885F3E79}" type="pres">
      <dgm:prSet presAssocID="{26FE5409-E021-1946-8784-37AC9318544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1745202-F0F7-4545-A9BF-8B624BE8008F}" type="presOf" srcId="{EB0FCE8C-A8C1-B240-9537-F1F9EB58957D}" destId="{A64BAA63-6763-2542-A2A7-CDD3EB140952}" srcOrd="0" destOrd="0" presId="urn:microsoft.com/office/officeart/2005/8/layout/hList1"/>
    <dgm:cxn modelId="{0AB7073D-83CD-0D48-96DE-0D755A3C0078}" srcId="{EB0FCE8C-A8C1-B240-9537-F1F9EB58957D}" destId="{C32758B4-30F3-AD41-AC2B-AB233D97CA36}" srcOrd="1" destOrd="0" parTransId="{A753E1BA-FB2C-CE42-BA16-72B442AE5C84}" sibTransId="{12E604D7-1BB8-5C4F-A2AA-35888C43185E}"/>
    <dgm:cxn modelId="{1082E740-9E09-C547-A89C-B12136982CBD}" srcId="{C32758B4-30F3-AD41-AC2B-AB233D97CA36}" destId="{05E97984-FC39-C44D-8D5B-CAEA93CEA803}" srcOrd="0" destOrd="0" parTransId="{30435C7A-50C5-ED42-A5AC-72F6E3028E3E}" sibTransId="{6CD47BDF-0FAF-CB41-B606-6A90CA4E260F}"/>
    <dgm:cxn modelId="{D79CD563-15F4-6540-A741-B62C9217FFA5}" type="presOf" srcId="{73A1C0BD-EA9E-A443-8879-49E96952FCAB}" destId="{E7D8117E-0F57-3041-912A-2103DA6B8D06}" srcOrd="0" destOrd="0" presId="urn:microsoft.com/office/officeart/2005/8/layout/hList1"/>
    <dgm:cxn modelId="{A7562674-4329-0642-978C-71A4F9587658}" srcId="{73A1C0BD-EA9E-A443-8879-49E96952FCAB}" destId="{926D6726-F888-3A4C-BD00-6DFD8DA2B103}" srcOrd="0" destOrd="0" parTransId="{57C89D80-0D31-2447-8219-6D2CBACEF715}" sibTransId="{2954EB59-30C2-7C47-9EAA-0A92046EC484}"/>
    <dgm:cxn modelId="{32679398-9066-FC4B-92BB-F11F78581479}" type="presOf" srcId="{926D6726-F888-3A4C-BD00-6DFD8DA2B103}" destId="{4956C959-D294-2249-8E0E-7D36BC8373CE}" srcOrd="0" destOrd="0" presId="urn:microsoft.com/office/officeart/2005/8/layout/hList1"/>
    <dgm:cxn modelId="{1850F2A7-830C-6A4F-A8DA-CD795C357721}" srcId="{EB0FCE8C-A8C1-B240-9537-F1F9EB58957D}" destId="{73A1C0BD-EA9E-A443-8879-49E96952FCAB}" srcOrd="0" destOrd="0" parTransId="{2F7C89D7-1DC6-404F-B01C-10EAD0EBA8C1}" sibTransId="{999541E5-A9F4-C944-94AD-7C5E8F471E99}"/>
    <dgm:cxn modelId="{C084D2AB-4D53-AB4E-823F-85AD6BD495FE}" type="presOf" srcId="{05E97984-FC39-C44D-8D5B-CAEA93CEA803}" destId="{9ECD2913-424D-2D4E-BA8E-F0E97B6C3423}" srcOrd="0" destOrd="0" presId="urn:microsoft.com/office/officeart/2005/8/layout/hList1"/>
    <dgm:cxn modelId="{BBFD12C3-3106-D042-BB6D-FBD9FB33E965}" srcId="{26FE5409-E021-1946-8784-37AC9318544C}" destId="{0CD9673F-56D5-284F-ADC5-138625340A11}" srcOrd="0" destOrd="0" parTransId="{7B3851AF-CE72-9145-A8C6-1A1DB446DC14}" sibTransId="{77B4C5D4-7176-9E44-879C-66C95923597C}"/>
    <dgm:cxn modelId="{3B3A75C5-4D50-DB42-B11C-369718808606}" type="presOf" srcId="{C32758B4-30F3-AD41-AC2B-AB233D97CA36}" destId="{A2738228-7D11-104B-A730-25990BC5C089}" srcOrd="0" destOrd="0" presId="urn:microsoft.com/office/officeart/2005/8/layout/hList1"/>
    <dgm:cxn modelId="{FE1D53ED-6299-CB47-9C9F-8D8155001A3D}" type="presOf" srcId="{0CD9673F-56D5-284F-ADC5-138625340A11}" destId="{1C5A5CAE-149A-494E-A3AF-856C885F3E79}" srcOrd="0" destOrd="0" presId="urn:microsoft.com/office/officeart/2005/8/layout/hList1"/>
    <dgm:cxn modelId="{6FBCCCF4-BD5C-EC4C-85EB-6BE09C436ACF}" type="presOf" srcId="{26FE5409-E021-1946-8784-37AC9318544C}" destId="{9C514381-0A18-D849-A856-F3176BB7FBE4}" srcOrd="0" destOrd="0" presId="urn:microsoft.com/office/officeart/2005/8/layout/hList1"/>
    <dgm:cxn modelId="{6A50C9F9-971E-5041-845E-E2C25A524B2A}" srcId="{EB0FCE8C-A8C1-B240-9537-F1F9EB58957D}" destId="{26FE5409-E021-1946-8784-37AC9318544C}" srcOrd="2" destOrd="0" parTransId="{13105B6D-8FCC-7B4C-8F52-734B6EB61A58}" sibTransId="{9BFF7FE7-10C5-674A-870C-B9F1D27B60F4}"/>
    <dgm:cxn modelId="{6462B170-42C0-1E42-9985-ED3EE330BB43}" type="presParOf" srcId="{A64BAA63-6763-2542-A2A7-CDD3EB140952}" destId="{20EA147F-63D9-AC40-ACA2-0E67725694ED}" srcOrd="0" destOrd="0" presId="urn:microsoft.com/office/officeart/2005/8/layout/hList1"/>
    <dgm:cxn modelId="{8F1EFC36-2203-9143-906C-FC8E25987E36}" type="presParOf" srcId="{20EA147F-63D9-AC40-ACA2-0E67725694ED}" destId="{E7D8117E-0F57-3041-912A-2103DA6B8D06}" srcOrd="0" destOrd="0" presId="urn:microsoft.com/office/officeart/2005/8/layout/hList1"/>
    <dgm:cxn modelId="{8A1E5799-046B-8841-A860-E5B744E7DD27}" type="presParOf" srcId="{20EA147F-63D9-AC40-ACA2-0E67725694ED}" destId="{4956C959-D294-2249-8E0E-7D36BC8373CE}" srcOrd="1" destOrd="0" presId="urn:microsoft.com/office/officeart/2005/8/layout/hList1"/>
    <dgm:cxn modelId="{0B959F75-ACDC-9F4B-A0B5-C90DF73225F6}" type="presParOf" srcId="{A64BAA63-6763-2542-A2A7-CDD3EB140952}" destId="{C185B590-6DDF-4B40-BA78-41766AC9C921}" srcOrd="1" destOrd="0" presId="urn:microsoft.com/office/officeart/2005/8/layout/hList1"/>
    <dgm:cxn modelId="{02FABDCF-56B0-0B44-BDC6-87CBB1FE8CB5}" type="presParOf" srcId="{A64BAA63-6763-2542-A2A7-CDD3EB140952}" destId="{60EE339F-DE3F-664F-8451-97C4B4548D82}" srcOrd="2" destOrd="0" presId="urn:microsoft.com/office/officeart/2005/8/layout/hList1"/>
    <dgm:cxn modelId="{164223BB-9604-7247-B02B-F981B86D10D1}" type="presParOf" srcId="{60EE339F-DE3F-664F-8451-97C4B4548D82}" destId="{A2738228-7D11-104B-A730-25990BC5C089}" srcOrd="0" destOrd="0" presId="urn:microsoft.com/office/officeart/2005/8/layout/hList1"/>
    <dgm:cxn modelId="{7D6B87A2-3922-534A-8CF0-582892FC0F6E}" type="presParOf" srcId="{60EE339F-DE3F-664F-8451-97C4B4548D82}" destId="{9ECD2913-424D-2D4E-BA8E-F0E97B6C3423}" srcOrd="1" destOrd="0" presId="urn:microsoft.com/office/officeart/2005/8/layout/hList1"/>
    <dgm:cxn modelId="{B76F521D-290B-5C4A-B586-CBEBAF40886C}" type="presParOf" srcId="{A64BAA63-6763-2542-A2A7-CDD3EB140952}" destId="{DFE849CD-1C54-634B-B314-674D3F9E17FE}" srcOrd="3" destOrd="0" presId="urn:microsoft.com/office/officeart/2005/8/layout/hList1"/>
    <dgm:cxn modelId="{28C2F1B2-14DB-054F-A9C9-A2D852D909AE}" type="presParOf" srcId="{A64BAA63-6763-2542-A2A7-CDD3EB140952}" destId="{9C7FB96C-CC65-3B49-A532-983A51CC489A}" srcOrd="4" destOrd="0" presId="urn:microsoft.com/office/officeart/2005/8/layout/hList1"/>
    <dgm:cxn modelId="{5C55604C-9128-7345-B8B6-05FAD1B8127B}" type="presParOf" srcId="{9C7FB96C-CC65-3B49-A532-983A51CC489A}" destId="{9C514381-0A18-D849-A856-F3176BB7FBE4}" srcOrd="0" destOrd="0" presId="urn:microsoft.com/office/officeart/2005/8/layout/hList1"/>
    <dgm:cxn modelId="{DB299DE1-B943-4A41-A4D4-BE6EC1F06087}" type="presParOf" srcId="{9C7FB96C-CC65-3B49-A532-983A51CC489A}" destId="{1C5A5CAE-149A-494E-A3AF-856C885F3E7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573A442-4076-1543-9603-25CF55E5CF42}" type="doc">
      <dgm:prSet loTypeId="urn:microsoft.com/office/officeart/2005/8/layout/hList1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C298FC8C-1B78-3147-B451-EA469133FD81}">
      <dgm:prSet phldrT="[Текст]" custT="1"/>
      <dgm:spPr/>
      <dgm:t>
        <a:bodyPr/>
        <a:lstStyle/>
        <a:p>
          <a:r>
            <a:rPr lang="ru-RU" sz="36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Класичний</a:t>
          </a:r>
          <a:endParaRPr lang="ru-RU" sz="36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EC7DBA-681C-4E42-9279-C3EEFD036C1C}" type="parTrans" cxnId="{087E7A33-C84F-5843-AD2A-4D83BD572D0D}">
      <dgm:prSet/>
      <dgm:spPr/>
      <dgm:t>
        <a:bodyPr/>
        <a:lstStyle/>
        <a:p>
          <a:endParaRPr lang="ru-RU"/>
        </a:p>
      </dgm:t>
    </dgm:pt>
    <dgm:pt modelId="{622F12CA-775F-5342-BB73-4A447A8BF6AB}" type="sibTrans" cxnId="{087E7A33-C84F-5843-AD2A-4D83BD572D0D}">
      <dgm:prSet/>
      <dgm:spPr/>
      <dgm:t>
        <a:bodyPr/>
        <a:lstStyle/>
        <a:p>
          <a:endParaRPr lang="ru-RU"/>
        </a:p>
      </dgm:t>
    </dgm:pt>
    <dgm:pt modelId="{2628BDCB-FCFF-364D-B88B-658251E0BF27}">
      <dgm:prSet phldrT="[Текст]" custT="1"/>
      <dgm:spPr/>
      <dgm:t>
        <a:bodyPr anchor="ctr"/>
        <a:lstStyle/>
        <a:p>
          <a:pPr algn="just"/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Точний</a:t>
          </a:r>
          <a:endParaRPr lang="ru-RU" sz="3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54F4DC-FE5E-F04A-BAAD-560C11B86321}" type="parTrans" cxnId="{924B5679-E34C-E047-8810-BCD8C9D1CAA0}">
      <dgm:prSet/>
      <dgm:spPr/>
      <dgm:t>
        <a:bodyPr/>
        <a:lstStyle/>
        <a:p>
          <a:endParaRPr lang="ru-RU"/>
        </a:p>
      </dgm:t>
    </dgm:pt>
    <dgm:pt modelId="{28DB2E59-4E7D-9942-A5ED-D459DA756846}" type="sibTrans" cxnId="{924B5679-E34C-E047-8810-BCD8C9D1CAA0}">
      <dgm:prSet/>
      <dgm:spPr/>
      <dgm:t>
        <a:bodyPr/>
        <a:lstStyle/>
        <a:p>
          <a:endParaRPr lang="ru-RU"/>
        </a:p>
      </dgm:t>
    </dgm:pt>
    <dgm:pt modelId="{A607DD0D-D8B5-D04D-B682-CB0E2F52587C}">
      <dgm:prSet phldrT="[Текст]" custT="1"/>
      <dgm:spPr/>
      <dgm:t>
        <a:bodyPr anchor="ctr"/>
        <a:lstStyle/>
        <a:p>
          <a:pPr algn="just"/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Довгий</a:t>
          </a:r>
        </a:p>
      </dgm:t>
    </dgm:pt>
    <dgm:pt modelId="{269802E4-7E8F-D54C-BC9A-D946452A8CDF}" type="parTrans" cxnId="{3252F2D6-7933-A143-8668-B178F4D1BFD9}">
      <dgm:prSet/>
      <dgm:spPr/>
      <dgm:t>
        <a:bodyPr/>
        <a:lstStyle/>
        <a:p>
          <a:endParaRPr lang="ru-RU"/>
        </a:p>
      </dgm:t>
    </dgm:pt>
    <dgm:pt modelId="{A919AA11-BBB1-A448-8EC9-BFC19ED5427E}" type="sibTrans" cxnId="{3252F2D6-7933-A143-8668-B178F4D1BFD9}">
      <dgm:prSet/>
      <dgm:spPr/>
      <dgm:t>
        <a:bodyPr/>
        <a:lstStyle/>
        <a:p>
          <a:endParaRPr lang="ru-RU"/>
        </a:p>
      </dgm:t>
    </dgm:pt>
    <dgm:pt modelId="{C229C130-A727-9C40-AA0B-109EB1DB9B03}">
      <dgm:prSet phldrT="[Текст]" custT="1"/>
      <dgm:spPr/>
      <dgm:t>
        <a:bodyPr/>
        <a:lstStyle/>
        <a:p>
          <a:r>
            <a:rPr lang="ru-RU" sz="36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Бджолиний</a:t>
          </a:r>
          <a:endParaRPr lang="ru-RU" sz="36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761DBB-F159-9D40-8F7B-2B602C4A4F1C}" type="parTrans" cxnId="{02A7953B-51B0-DA4C-8BDE-4F4A07BB6333}">
      <dgm:prSet/>
      <dgm:spPr/>
      <dgm:t>
        <a:bodyPr/>
        <a:lstStyle/>
        <a:p>
          <a:endParaRPr lang="ru-RU"/>
        </a:p>
      </dgm:t>
    </dgm:pt>
    <dgm:pt modelId="{6DA308E0-DAF3-964B-A27C-282A72864ECB}" type="sibTrans" cxnId="{02A7953B-51B0-DA4C-8BDE-4F4A07BB6333}">
      <dgm:prSet/>
      <dgm:spPr/>
      <dgm:t>
        <a:bodyPr/>
        <a:lstStyle/>
        <a:p>
          <a:endParaRPr lang="ru-RU"/>
        </a:p>
      </dgm:t>
    </dgm:pt>
    <dgm:pt modelId="{C8686424-81CA-4E4D-B7AB-E13E58DCD444}">
      <dgm:prSet phldrT="[Текст]" custT="1"/>
      <dgm:spPr/>
      <dgm:t>
        <a:bodyPr anchor="ctr"/>
        <a:lstStyle/>
        <a:p>
          <a:pPr algn="just"/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Швидкий</a:t>
          </a:r>
          <a:endParaRPr lang="ru-RU" sz="3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141503-6A23-D24D-BFF3-F5A400C45D0C}" type="parTrans" cxnId="{B70A3A5A-7B01-1D46-A38C-C1728F3B60BD}">
      <dgm:prSet/>
      <dgm:spPr/>
      <dgm:t>
        <a:bodyPr/>
        <a:lstStyle/>
        <a:p>
          <a:endParaRPr lang="ru-RU"/>
        </a:p>
      </dgm:t>
    </dgm:pt>
    <dgm:pt modelId="{1949C2F3-C92F-6A4D-BF92-70F741281A9B}" type="sibTrans" cxnId="{B70A3A5A-7B01-1D46-A38C-C1728F3B60BD}">
      <dgm:prSet/>
      <dgm:spPr/>
      <dgm:t>
        <a:bodyPr/>
        <a:lstStyle/>
        <a:p>
          <a:endParaRPr lang="ru-RU"/>
        </a:p>
      </dgm:t>
    </dgm:pt>
    <dgm:pt modelId="{C6329A93-5634-6E4C-9B59-9B10DB54CE85}">
      <dgm:prSet phldrT="[Текст]" custT="1"/>
      <dgm:spPr/>
      <dgm:t>
        <a:bodyPr anchor="ctr"/>
        <a:lstStyle/>
        <a:p>
          <a:pPr algn="just"/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Майже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точний</a:t>
          </a:r>
          <a:endParaRPr lang="ru-RU" sz="3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0D4997-8778-0E49-B4EF-0CD61ECD6B2A}" type="parTrans" cxnId="{3AD6E78C-EC82-6E49-BF27-8E0818327C42}">
      <dgm:prSet/>
      <dgm:spPr/>
      <dgm:t>
        <a:bodyPr/>
        <a:lstStyle/>
        <a:p>
          <a:endParaRPr lang="ru-RU"/>
        </a:p>
      </dgm:t>
    </dgm:pt>
    <dgm:pt modelId="{DA7DF94D-7145-1B48-AE8B-87A94DCC4541}" type="sibTrans" cxnId="{3AD6E78C-EC82-6E49-BF27-8E0818327C42}">
      <dgm:prSet/>
      <dgm:spPr/>
      <dgm:t>
        <a:bodyPr/>
        <a:lstStyle/>
        <a:p>
          <a:endParaRPr lang="ru-RU"/>
        </a:p>
      </dgm:t>
    </dgm:pt>
    <dgm:pt modelId="{44337B39-5086-E74E-B572-393D9AC4C264}">
      <dgm:prSet phldrT="[Текст]" custT="1"/>
      <dgm:spPr/>
      <dgm:t>
        <a:bodyPr/>
        <a:lstStyle/>
        <a:p>
          <a:r>
            <a:rPr lang="ru-RU" sz="36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Жадібний</a:t>
          </a:r>
          <a:endParaRPr lang="ru-RU" sz="36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87F99A-B343-494D-AC72-2DADB9C806D2}" type="parTrans" cxnId="{F7D20D00-84F2-464C-9219-7D95CD5CDF3E}">
      <dgm:prSet/>
      <dgm:spPr/>
      <dgm:t>
        <a:bodyPr/>
        <a:lstStyle/>
        <a:p>
          <a:endParaRPr lang="ru-RU"/>
        </a:p>
      </dgm:t>
    </dgm:pt>
    <dgm:pt modelId="{B10BE5FD-9474-1D4F-B8C6-D2EA697590F8}" type="sibTrans" cxnId="{F7D20D00-84F2-464C-9219-7D95CD5CDF3E}">
      <dgm:prSet/>
      <dgm:spPr/>
      <dgm:t>
        <a:bodyPr/>
        <a:lstStyle/>
        <a:p>
          <a:endParaRPr lang="ru-RU"/>
        </a:p>
      </dgm:t>
    </dgm:pt>
    <dgm:pt modelId="{DF7BD7F6-1F12-244C-85DB-AD1D0A3EF410}">
      <dgm:prSet phldrT="[Текст]" custT="1"/>
      <dgm:spPr/>
      <dgm:t>
        <a:bodyPr anchor="ctr"/>
        <a:lstStyle/>
        <a:p>
          <a:pPr algn="just"/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Швидкий</a:t>
          </a:r>
          <a:endParaRPr lang="ru-RU" sz="3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433769-6EFA-F04F-8693-ADFB6810028D}" type="parTrans" cxnId="{0DC4E0BA-3B28-D948-9F77-4F054E17ED91}">
      <dgm:prSet/>
      <dgm:spPr/>
      <dgm:t>
        <a:bodyPr/>
        <a:lstStyle/>
        <a:p>
          <a:endParaRPr lang="ru-RU"/>
        </a:p>
      </dgm:t>
    </dgm:pt>
    <dgm:pt modelId="{4A90F17B-757E-5B47-90F3-009B5CCEB726}" type="sibTrans" cxnId="{0DC4E0BA-3B28-D948-9F77-4F054E17ED91}">
      <dgm:prSet/>
      <dgm:spPr/>
      <dgm:t>
        <a:bodyPr/>
        <a:lstStyle/>
        <a:p>
          <a:endParaRPr lang="ru-RU"/>
        </a:p>
      </dgm:t>
    </dgm:pt>
    <dgm:pt modelId="{840F4BFB-1FE2-764E-A171-96943643E659}">
      <dgm:prSet phldrT="[Текст]" custT="1"/>
      <dgm:spPr/>
      <dgm:t>
        <a:bodyPr anchor="ctr"/>
        <a:lstStyle/>
        <a:p>
          <a:pPr algn="just"/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Майже</a:t>
          </a:r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точний</a:t>
          </a:r>
          <a:endParaRPr lang="ru-RU" sz="3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695B7E-EE2C-A94D-91AF-8B2E7346B052}" type="parTrans" cxnId="{D9A31D89-31A9-8847-AD4A-80CF59279545}">
      <dgm:prSet/>
      <dgm:spPr/>
      <dgm:t>
        <a:bodyPr/>
        <a:lstStyle/>
        <a:p>
          <a:endParaRPr lang="ru-RU"/>
        </a:p>
      </dgm:t>
    </dgm:pt>
    <dgm:pt modelId="{AECB5897-CA76-6746-90FF-E8A154AD7FDB}" type="sibTrans" cxnId="{D9A31D89-31A9-8847-AD4A-80CF59279545}">
      <dgm:prSet/>
      <dgm:spPr/>
      <dgm:t>
        <a:bodyPr/>
        <a:lstStyle/>
        <a:p>
          <a:endParaRPr lang="ru-RU"/>
        </a:p>
      </dgm:t>
    </dgm:pt>
    <dgm:pt modelId="{751F76FC-3511-AD40-9751-ACB74512C910}">
      <dgm:prSet phldrT="[Текст]" custT="1"/>
      <dgm:spPr/>
      <dgm:t>
        <a:bodyPr anchor="ctr"/>
        <a:lstStyle/>
        <a:p>
          <a:pPr algn="just"/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Невелика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endParaRPr lang="ru-RU" sz="3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22D71C-CD5B-B041-8395-E689D7AC5458}" type="parTrans" cxnId="{923675A2-5F41-B84C-87DD-5799BCB12939}">
      <dgm:prSet/>
      <dgm:spPr/>
      <dgm:t>
        <a:bodyPr/>
        <a:lstStyle/>
        <a:p>
          <a:endParaRPr lang="ru-RU"/>
        </a:p>
      </dgm:t>
    </dgm:pt>
    <dgm:pt modelId="{E71955B1-65D4-C147-8051-50D83EDC29DA}" type="sibTrans" cxnId="{923675A2-5F41-B84C-87DD-5799BCB12939}">
      <dgm:prSet/>
      <dgm:spPr/>
      <dgm:t>
        <a:bodyPr/>
        <a:lstStyle/>
        <a:p>
          <a:endParaRPr lang="ru-RU"/>
        </a:p>
      </dgm:t>
    </dgm:pt>
    <dgm:pt modelId="{5075BF15-A0CE-7843-97EF-61F1D92A9286}">
      <dgm:prSet phldrT="[Текст]" custT="1"/>
      <dgm:spPr/>
      <dgm:t>
        <a:bodyPr anchor="ctr"/>
        <a:lstStyle/>
        <a:p>
          <a:pPr algn="just"/>
          <a:r>
            <a:rPr lang="ru-RU" sz="3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Велика </a:t>
          </a:r>
          <a:r>
            <a:rPr lang="ru-RU" sz="3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endParaRPr lang="ru-RU" sz="36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23F526-80B8-4840-9EEE-2C07AD482159}" type="parTrans" cxnId="{92BABFB0-AF2F-8646-B52F-5ECDC82D27C4}">
      <dgm:prSet/>
      <dgm:spPr/>
      <dgm:t>
        <a:bodyPr/>
        <a:lstStyle/>
        <a:p>
          <a:endParaRPr lang="ru-RU"/>
        </a:p>
      </dgm:t>
    </dgm:pt>
    <dgm:pt modelId="{643AEF97-4498-064E-AC9D-918909BFB0FD}" type="sibTrans" cxnId="{92BABFB0-AF2F-8646-B52F-5ECDC82D27C4}">
      <dgm:prSet/>
      <dgm:spPr/>
      <dgm:t>
        <a:bodyPr/>
        <a:lstStyle/>
        <a:p>
          <a:endParaRPr lang="ru-RU"/>
        </a:p>
      </dgm:t>
    </dgm:pt>
    <dgm:pt modelId="{4723DC21-B9D7-DE4F-B226-D7CD22143E7F}" type="pres">
      <dgm:prSet presAssocID="{5573A442-4076-1543-9603-25CF55E5CF42}" presName="Name0" presStyleCnt="0">
        <dgm:presLayoutVars>
          <dgm:dir/>
          <dgm:animLvl val="lvl"/>
          <dgm:resizeHandles val="exact"/>
        </dgm:presLayoutVars>
      </dgm:prSet>
      <dgm:spPr/>
    </dgm:pt>
    <dgm:pt modelId="{0E688301-AEF6-8C4C-929C-FD22AF9C4C79}" type="pres">
      <dgm:prSet presAssocID="{C298FC8C-1B78-3147-B451-EA469133FD81}" presName="composite" presStyleCnt="0"/>
      <dgm:spPr/>
    </dgm:pt>
    <dgm:pt modelId="{2D6BD49F-D823-794F-AB09-D45C04132608}" type="pres">
      <dgm:prSet presAssocID="{C298FC8C-1B78-3147-B451-EA469133FD8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82153AB-5E6B-E946-8680-BAE2ABA7A5F4}" type="pres">
      <dgm:prSet presAssocID="{C298FC8C-1B78-3147-B451-EA469133FD81}" presName="desTx" presStyleLbl="alignAccFollowNode1" presStyleIdx="0" presStyleCnt="3">
        <dgm:presLayoutVars>
          <dgm:bulletEnabled val="1"/>
        </dgm:presLayoutVars>
      </dgm:prSet>
      <dgm:spPr/>
    </dgm:pt>
    <dgm:pt modelId="{35567244-2046-A34C-B1E9-996B1FB150F2}" type="pres">
      <dgm:prSet presAssocID="{622F12CA-775F-5342-BB73-4A447A8BF6AB}" presName="space" presStyleCnt="0"/>
      <dgm:spPr/>
    </dgm:pt>
    <dgm:pt modelId="{97D40278-B035-5247-90CE-8333A5C62641}" type="pres">
      <dgm:prSet presAssocID="{C229C130-A727-9C40-AA0B-109EB1DB9B03}" presName="composite" presStyleCnt="0"/>
      <dgm:spPr/>
    </dgm:pt>
    <dgm:pt modelId="{CB3BF5E8-307A-094E-B4E6-52505F28742F}" type="pres">
      <dgm:prSet presAssocID="{C229C130-A727-9C40-AA0B-109EB1DB9B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1EE3DC3-354E-CB49-A272-BDE4DB795B80}" type="pres">
      <dgm:prSet presAssocID="{C229C130-A727-9C40-AA0B-109EB1DB9B03}" presName="desTx" presStyleLbl="alignAccFollowNode1" presStyleIdx="1" presStyleCnt="3">
        <dgm:presLayoutVars>
          <dgm:bulletEnabled val="1"/>
        </dgm:presLayoutVars>
      </dgm:prSet>
      <dgm:spPr/>
    </dgm:pt>
    <dgm:pt modelId="{40ED9575-3331-E542-9567-754A5C4DDE24}" type="pres">
      <dgm:prSet presAssocID="{6DA308E0-DAF3-964B-A27C-282A72864ECB}" presName="space" presStyleCnt="0"/>
      <dgm:spPr/>
    </dgm:pt>
    <dgm:pt modelId="{F0B36448-CDA4-3D4C-8849-632E01FC6120}" type="pres">
      <dgm:prSet presAssocID="{44337B39-5086-E74E-B572-393D9AC4C264}" presName="composite" presStyleCnt="0"/>
      <dgm:spPr/>
    </dgm:pt>
    <dgm:pt modelId="{8936B66F-14E1-C246-B277-6B353054F80D}" type="pres">
      <dgm:prSet presAssocID="{44337B39-5086-E74E-B572-393D9AC4C26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5E5146E-2B28-DA4F-AB93-44178C5F4DAF}" type="pres">
      <dgm:prSet presAssocID="{44337B39-5086-E74E-B572-393D9AC4C26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7D20D00-84F2-464C-9219-7D95CD5CDF3E}" srcId="{5573A442-4076-1543-9603-25CF55E5CF42}" destId="{44337B39-5086-E74E-B572-393D9AC4C264}" srcOrd="2" destOrd="0" parTransId="{8F87F99A-B343-494D-AC72-2DADB9C806D2}" sibTransId="{B10BE5FD-9474-1D4F-B8C6-D2EA697590F8}"/>
    <dgm:cxn modelId="{6E04B902-64D3-1645-AD72-713B1A39560E}" type="presOf" srcId="{A607DD0D-D8B5-D04D-B682-CB0E2F52587C}" destId="{E82153AB-5E6B-E946-8680-BAE2ABA7A5F4}" srcOrd="0" destOrd="1" presId="urn:microsoft.com/office/officeart/2005/8/layout/hList1"/>
    <dgm:cxn modelId="{71D70E2B-E367-7346-AAFB-FEA44DFA8914}" type="presOf" srcId="{5573A442-4076-1543-9603-25CF55E5CF42}" destId="{4723DC21-B9D7-DE4F-B226-D7CD22143E7F}" srcOrd="0" destOrd="0" presId="urn:microsoft.com/office/officeart/2005/8/layout/hList1"/>
    <dgm:cxn modelId="{087E7A33-C84F-5843-AD2A-4D83BD572D0D}" srcId="{5573A442-4076-1543-9603-25CF55E5CF42}" destId="{C298FC8C-1B78-3147-B451-EA469133FD81}" srcOrd="0" destOrd="0" parTransId="{50EC7DBA-681C-4E42-9279-C3EEFD036C1C}" sibTransId="{622F12CA-775F-5342-BB73-4A447A8BF6AB}"/>
    <dgm:cxn modelId="{7B046F38-EDC6-5D4C-BCD7-D995770C1818}" type="presOf" srcId="{C8686424-81CA-4E4D-B7AB-E13E58DCD444}" destId="{11EE3DC3-354E-CB49-A272-BDE4DB795B80}" srcOrd="0" destOrd="0" presId="urn:microsoft.com/office/officeart/2005/8/layout/hList1"/>
    <dgm:cxn modelId="{E3EA003B-C90D-D742-A59C-4E340E0E94A8}" type="presOf" srcId="{2628BDCB-FCFF-364D-B88B-658251E0BF27}" destId="{E82153AB-5E6B-E946-8680-BAE2ABA7A5F4}" srcOrd="0" destOrd="0" presId="urn:microsoft.com/office/officeart/2005/8/layout/hList1"/>
    <dgm:cxn modelId="{02A7953B-51B0-DA4C-8BDE-4F4A07BB6333}" srcId="{5573A442-4076-1543-9603-25CF55E5CF42}" destId="{C229C130-A727-9C40-AA0B-109EB1DB9B03}" srcOrd="1" destOrd="0" parTransId="{59761DBB-F159-9D40-8F7B-2B602C4A4F1C}" sibTransId="{6DA308E0-DAF3-964B-A27C-282A72864ECB}"/>
    <dgm:cxn modelId="{0CEA8F3D-D728-9A4A-864A-4F22E8C2D7AF}" type="presOf" srcId="{751F76FC-3511-AD40-9751-ACB74512C910}" destId="{11EE3DC3-354E-CB49-A272-BDE4DB795B80}" srcOrd="0" destOrd="2" presId="urn:microsoft.com/office/officeart/2005/8/layout/hList1"/>
    <dgm:cxn modelId="{40CD1054-72EC-C94F-BC18-C2ED801DCE32}" type="presOf" srcId="{C6329A93-5634-6E4C-9B59-9B10DB54CE85}" destId="{11EE3DC3-354E-CB49-A272-BDE4DB795B80}" srcOrd="0" destOrd="1" presId="urn:microsoft.com/office/officeart/2005/8/layout/hList1"/>
    <dgm:cxn modelId="{9AAF3A58-0A90-894F-8031-181B831B54F5}" type="presOf" srcId="{840F4BFB-1FE2-764E-A171-96943643E659}" destId="{35E5146E-2B28-DA4F-AB93-44178C5F4DAF}" srcOrd="0" destOrd="1" presId="urn:microsoft.com/office/officeart/2005/8/layout/hList1"/>
    <dgm:cxn modelId="{B70A3A5A-7B01-1D46-A38C-C1728F3B60BD}" srcId="{C229C130-A727-9C40-AA0B-109EB1DB9B03}" destId="{C8686424-81CA-4E4D-B7AB-E13E58DCD444}" srcOrd="0" destOrd="0" parTransId="{F0141503-6A23-D24D-BFF3-F5A400C45D0C}" sibTransId="{1949C2F3-C92F-6A4D-BF92-70F741281A9B}"/>
    <dgm:cxn modelId="{924B5679-E34C-E047-8810-BCD8C9D1CAA0}" srcId="{C298FC8C-1B78-3147-B451-EA469133FD81}" destId="{2628BDCB-FCFF-364D-B88B-658251E0BF27}" srcOrd="0" destOrd="0" parTransId="{EA54F4DC-FE5E-F04A-BAAD-560C11B86321}" sibTransId="{28DB2E59-4E7D-9942-A5ED-D459DA756846}"/>
    <dgm:cxn modelId="{D9A31D89-31A9-8847-AD4A-80CF59279545}" srcId="{44337B39-5086-E74E-B572-393D9AC4C264}" destId="{840F4BFB-1FE2-764E-A171-96943643E659}" srcOrd="1" destOrd="0" parTransId="{DC695B7E-EE2C-A94D-91AF-8B2E7346B052}" sibTransId="{AECB5897-CA76-6746-90FF-E8A154AD7FDB}"/>
    <dgm:cxn modelId="{3AD6E78C-EC82-6E49-BF27-8E0818327C42}" srcId="{C229C130-A727-9C40-AA0B-109EB1DB9B03}" destId="{C6329A93-5634-6E4C-9B59-9B10DB54CE85}" srcOrd="1" destOrd="0" parTransId="{0E0D4997-8778-0E49-B4EF-0CD61ECD6B2A}" sibTransId="{DA7DF94D-7145-1B48-AE8B-87A94DCC4541}"/>
    <dgm:cxn modelId="{9206B38E-F43B-BC4B-AEE2-2B2A9871A7A9}" type="presOf" srcId="{C229C130-A727-9C40-AA0B-109EB1DB9B03}" destId="{CB3BF5E8-307A-094E-B4E6-52505F28742F}" srcOrd="0" destOrd="0" presId="urn:microsoft.com/office/officeart/2005/8/layout/hList1"/>
    <dgm:cxn modelId="{923675A2-5F41-B84C-87DD-5799BCB12939}" srcId="{C229C130-A727-9C40-AA0B-109EB1DB9B03}" destId="{751F76FC-3511-AD40-9751-ACB74512C910}" srcOrd="2" destOrd="0" parTransId="{7422D71C-CD5B-B041-8395-E689D7AC5458}" sibTransId="{E71955B1-65D4-C147-8051-50D83EDC29DA}"/>
    <dgm:cxn modelId="{92BABFB0-AF2F-8646-B52F-5ECDC82D27C4}" srcId="{44337B39-5086-E74E-B572-393D9AC4C264}" destId="{5075BF15-A0CE-7843-97EF-61F1D92A9286}" srcOrd="2" destOrd="0" parTransId="{5623F526-80B8-4840-9EEE-2C07AD482159}" sibTransId="{643AEF97-4498-064E-AC9D-918909BFB0FD}"/>
    <dgm:cxn modelId="{0DC4E0BA-3B28-D948-9F77-4F054E17ED91}" srcId="{44337B39-5086-E74E-B572-393D9AC4C264}" destId="{DF7BD7F6-1F12-244C-85DB-AD1D0A3EF410}" srcOrd="0" destOrd="0" parTransId="{63433769-6EFA-F04F-8693-ADFB6810028D}" sibTransId="{4A90F17B-757E-5B47-90F3-009B5CCEB726}"/>
    <dgm:cxn modelId="{EADE80BB-AD05-B948-8064-D784CE5E87F5}" type="presOf" srcId="{44337B39-5086-E74E-B572-393D9AC4C264}" destId="{8936B66F-14E1-C246-B277-6B353054F80D}" srcOrd="0" destOrd="0" presId="urn:microsoft.com/office/officeart/2005/8/layout/hList1"/>
    <dgm:cxn modelId="{3F0791BC-D0CE-FF4B-A093-359211D50E5A}" type="presOf" srcId="{C298FC8C-1B78-3147-B451-EA469133FD81}" destId="{2D6BD49F-D823-794F-AB09-D45C04132608}" srcOrd="0" destOrd="0" presId="urn:microsoft.com/office/officeart/2005/8/layout/hList1"/>
    <dgm:cxn modelId="{3252F2D6-7933-A143-8668-B178F4D1BFD9}" srcId="{C298FC8C-1B78-3147-B451-EA469133FD81}" destId="{A607DD0D-D8B5-D04D-B682-CB0E2F52587C}" srcOrd="1" destOrd="0" parTransId="{269802E4-7E8F-D54C-BC9A-D946452A8CDF}" sibTransId="{A919AA11-BBB1-A448-8EC9-BFC19ED5427E}"/>
    <dgm:cxn modelId="{8E5769DD-2C46-8341-B00E-AC4AA31019FA}" type="presOf" srcId="{DF7BD7F6-1F12-244C-85DB-AD1D0A3EF410}" destId="{35E5146E-2B28-DA4F-AB93-44178C5F4DAF}" srcOrd="0" destOrd="0" presId="urn:microsoft.com/office/officeart/2005/8/layout/hList1"/>
    <dgm:cxn modelId="{08F4EBEE-3CA4-744C-BA46-0AEE969E8E57}" type="presOf" srcId="{5075BF15-A0CE-7843-97EF-61F1D92A9286}" destId="{35E5146E-2B28-DA4F-AB93-44178C5F4DAF}" srcOrd="0" destOrd="2" presId="urn:microsoft.com/office/officeart/2005/8/layout/hList1"/>
    <dgm:cxn modelId="{DF4D0F72-44D5-CE4C-9CCF-D8409302C7F0}" type="presParOf" srcId="{4723DC21-B9D7-DE4F-B226-D7CD22143E7F}" destId="{0E688301-AEF6-8C4C-929C-FD22AF9C4C79}" srcOrd="0" destOrd="0" presId="urn:microsoft.com/office/officeart/2005/8/layout/hList1"/>
    <dgm:cxn modelId="{9F370050-6211-844D-BA53-89E78B901A0E}" type="presParOf" srcId="{0E688301-AEF6-8C4C-929C-FD22AF9C4C79}" destId="{2D6BD49F-D823-794F-AB09-D45C04132608}" srcOrd="0" destOrd="0" presId="urn:microsoft.com/office/officeart/2005/8/layout/hList1"/>
    <dgm:cxn modelId="{2C66E9A5-D374-DC48-97B9-44DA4A09B8CB}" type="presParOf" srcId="{0E688301-AEF6-8C4C-929C-FD22AF9C4C79}" destId="{E82153AB-5E6B-E946-8680-BAE2ABA7A5F4}" srcOrd="1" destOrd="0" presId="urn:microsoft.com/office/officeart/2005/8/layout/hList1"/>
    <dgm:cxn modelId="{AD5F67BE-DBC5-E84C-ADBC-E5E9D704F301}" type="presParOf" srcId="{4723DC21-B9D7-DE4F-B226-D7CD22143E7F}" destId="{35567244-2046-A34C-B1E9-996B1FB150F2}" srcOrd="1" destOrd="0" presId="urn:microsoft.com/office/officeart/2005/8/layout/hList1"/>
    <dgm:cxn modelId="{900F359C-3BD0-C248-8EA8-40675AD0EA18}" type="presParOf" srcId="{4723DC21-B9D7-DE4F-B226-D7CD22143E7F}" destId="{97D40278-B035-5247-90CE-8333A5C62641}" srcOrd="2" destOrd="0" presId="urn:microsoft.com/office/officeart/2005/8/layout/hList1"/>
    <dgm:cxn modelId="{7427D67E-8648-E340-84F5-91778D9E1E46}" type="presParOf" srcId="{97D40278-B035-5247-90CE-8333A5C62641}" destId="{CB3BF5E8-307A-094E-B4E6-52505F28742F}" srcOrd="0" destOrd="0" presId="urn:microsoft.com/office/officeart/2005/8/layout/hList1"/>
    <dgm:cxn modelId="{E47112DC-4564-3543-9739-E1629E17A13C}" type="presParOf" srcId="{97D40278-B035-5247-90CE-8333A5C62641}" destId="{11EE3DC3-354E-CB49-A272-BDE4DB795B80}" srcOrd="1" destOrd="0" presId="urn:microsoft.com/office/officeart/2005/8/layout/hList1"/>
    <dgm:cxn modelId="{348772C7-2DE1-8B42-A520-2FBCBE33FF63}" type="presParOf" srcId="{4723DC21-B9D7-DE4F-B226-D7CD22143E7F}" destId="{40ED9575-3331-E542-9567-754A5C4DDE24}" srcOrd="3" destOrd="0" presId="urn:microsoft.com/office/officeart/2005/8/layout/hList1"/>
    <dgm:cxn modelId="{38AFC7DA-45DC-7440-9183-B3D54853F7C4}" type="presParOf" srcId="{4723DC21-B9D7-DE4F-B226-D7CD22143E7F}" destId="{F0B36448-CDA4-3D4C-8849-632E01FC6120}" srcOrd="4" destOrd="0" presId="urn:microsoft.com/office/officeart/2005/8/layout/hList1"/>
    <dgm:cxn modelId="{65E766F1-4666-184C-8553-6BC793B84885}" type="presParOf" srcId="{F0B36448-CDA4-3D4C-8849-632E01FC6120}" destId="{8936B66F-14E1-C246-B277-6B353054F80D}" srcOrd="0" destOrd="0" presId="urn:microsoft.com/office/officeart/2005/8/layout/hList1"/>
    <dgm:cxn modelId="{77F1E2F7-872D-EB4D-83D2-37E0C877F165}" type="presParOf" srcId="{F0B36448-CDA4-3D4C-8849-632E01FC6120}" destId="{35E5146E-2B28-DA4F-AB93-44178C5F4DA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1A7814-15E2-7741-82DB-9D56658FB1AA}" type="doc">
      <dgm:prSet loTypeId="urn:microsoft.com/office/officeart/2005/8/layout/vList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5944EBB6-010C-FF48-94A3-C65F0C2B4F74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nary>
                      <m:naryPr>
                        <m:ctrlPr>
                          <a:rPr lang="ru-U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  <m:e>
                        <m:sSup>
                          <m:sSupPr>
                            <m:ctrlPr>
                              <a:rPr lang="ru-U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e>
                    </m:nary>
                    <m:r>
                      <a:rPr lang="en" b="0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sty m:val="p"/>
                      </m:rPr>
                      <a:rPr lang="e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≠−1.</m:t>
                    </m:r>
                  </m:oMath>
                </m:oMathPara>
              </a14:m>
              <a:endParaRPr lang="ru-RU" dirty="0"/>
            </a:p>
          </dgm:t>
        </dgm:pt>
      </mc:Choice>
      <mc:Fallback xmlns="">
        <dgm:pt modelId="{5944EBB6-010C-FF48-94A3-C65F0C2B4F74}">
          <dgm:prSet phldrT="[Текст]"/>
          <dgm:spPr/>
          <dgm:t>
            <a:bodyPr/>
            <a:lstStyle/>
            <a:p>
              <a:r>
                <a:rPr lang="ru-UA" i="0">
                  <a:latin typeface="Cambria Math" panose="02040503050406030204" pitchFamily="18" charset="0"/>
                </a:rPr>
                <a:t>∫</a:t>
              </a:r>
              <a:r>
                <a:rPr lang="en-US" b="0" i="0">
                  <a:latin typeface="Cambria Math" panose="02040503050406030204" pitchFamily="18" charset="0"/>
                </a:rPr>
                <a:t>_a^b▒x</a:t>
              </a:r>
              <a:r>
                <a:rPr lang="ru-UA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n </a:t>
              </a:r>
              <a:r>
                <a:rPr lang="en" b="0" i="0">
                  <a:latin typeface="Cambria Math" panose="02040503050406030204" pitchFamily="18" charset="0"/>
                </a:rPr>
                <a:t> ⅆx</a:t>
              </a:r>
              <a:r>
                <a:rPr lang="en-US" b="0" i="0">
                  <a:latin typeface="Cambria Math" panose="02040503050406030204" pitchFamily="18" charset="0"/>
                </a:rPr>
                <a:t>=x^(n+1)/(n+1) </a:t>
              </a:r>
              <a:r>
                <a:rPr lang="en-US" i="0">
                  <a:latin typeface="Cambria Math" panose="02040503050406030204" pitchFamily="18" charset="0"/>
                </a:rPr>
                <a:t>|■8(</a:t>
              </a:r>
              <a:r>
                <a:rPr lang="en-US" b="0" i="0">
                  <a:latin typeface="Cambria Math" panose="02040503050406030204" pitchFamily="18" charset="0"/>
                </a:rPr>
                <a:t>b@a)┤=b^(n+1)/(n+1)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r>
                <a:rPr lang="en-US" b="0" i="0">
                  <a:latin typeface="Cambria Math" panose="02040503050406030204" pitchFamily="18" charset="0"/>
                </a:rPr>
                <a:t>a^(n+1)/(n+1);a,b,n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∈R</a:t>
              </a:r>
              <a:r>
                <a:rPr lang="en-US" b="0" i="0">
                  <a:latin typeface="Cambria Math" panose="02040503050406030204" pitchFamily="18" charset="0"/>
                </a:rPr>
                <a:t>,n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≠−1.</a:t>
              </a:r>
              <a:endParaRPr lang="ru-RU" dirty="0"/>
            </a:p>
          </dgm:t>
        </dgm:pt>
      </mc:Fallback>
    </mc:AlternateContent>
    <dgm:pt modelId="{F7BC24FB-D1D1-834A-B43D-5A205A09FE2D}" type="parTrans" cxnId="{73A4B970-DE43-C64F-B556-C7A51866F7FF}">
      <dgm:prSet/>
      <dgm:spPr/>
      <dgm:t>
        <a:bodyPr/>
        <a:lstStyle/>
        <a:p>
          <a:endParaRPr lang="ru-RU"/>
        </a:p>
      </dgm:t>
    </dgm:pt>
    <dgm:pt modelId="{85150BF9-3060-DA40-9FAF-C032115BF222}" type="sibTrans" cxnId="{73A4B970-DE43-C64F-B556-C7A51866F7FF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1ACCE3D7-E90E-1A4E-99F1-5805446B07CA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nary>
                      <m:naryPr>
                        <m:ctrlPr>
                          <a:rPr lang="ru-U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  <m:e>
                        <m:sSup>
                          <m:sSupPr>
                            <m:ctrlPr>
                              <a:rPr lang="ru-U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" b="0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sty m:val="p"/>
                      </m:rPr>
                      <a:rPr lang="e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ru-U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den>
                        </m:f>
                      </m:e>
                    </m:nary>
                    <m:r>
                      <a:rPr lang="en" b="0" i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sty m:val="p"/>
                      </m:rPr>
                      <a:rPr lang="en" b="0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(/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/)</m:t>
                        </m:r>
                      </m:e>
                    </m:func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0">
                            <a:latin typeface="Cambria Math" panose="02040503050406030204" pitchFamily="18" charset="0"/>
                          </a:rPr>
                          <m:t>(/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/)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0">
                            <a:latin typeface="Cambria Math" panose="02040503050406030204" pitchFamily="18" charset="0"/>
                          </a:rPr>
                          <m:t>(/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/)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0">
                            <a:latin typeface="Cambria Math" panose="02040503050406030204" pitchFamily="18" charset="0"/>
                          </a:rPr>
                          <m:t>(/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den>
                        </m:f>
                        <m:r>
                          <a:rPr lang="en-US" b="0" i="0">
                            <a:latin typeface="Cambria Math" panose="02040503050406030204" pitchFamily="18" charset="0"/>
                          </a:rPr>
                          <m:t>/)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m:oMathPara>
              </a14:m>
              <a:endParaRPr lang="ru-RU" dirty="0"/>
            </a:p>
          </dgm:t>
        </dgm:pt>
      </mc:Choice>
      <mc:Fallback xmlns="">
        <dgm:pt modelId="{1ACCE3D7-E90E-1A4E-99F1-5805446B07CA}">
          <dgm:prSet phldrT="[Текст]"/>
          <dgm:spPr/>
          <dgm:t>
            <a:bodyPr/>
            <a:lstStyle/>
            <a:p>
              <a:r>
                <a:rPr lang="ru-UA" i="0">
                  <a:latin typeface="Cambria Math" panose="02040503050406030204" pitchFamily="18" charset="0"/>
                </a:rPr>
                <a:t>∫</a:t>
              </a:r>
              <a:r>
                <a:rPr lang="en-US" b="0" i="0">
                  <a:latin typeface="Cambria Math" panose="02040503050406030204" pitchFamily="18" charset="0"/>
                </a:rPr>
                <a:t>_a^b▒x</a:t>
              </a:r>
              <a:r>
                <a:rPr lang="ru-UA" b="0" i="0">
                  <a:latin typeface="Cambria Math" panose="02040503050406030204" pitchFamily="18" charset="0"/>
                </a:rPr>
                <a:t>^(</a:t>
              </a:r>
              <a:r>
                <a:rPr lang="en-US" b="0" i="0">
                  <a:latin typeface="Cambria Math" panose="02040503050406030204" pitchFamily="18" charset="0"/>
                </a:rPr>
                <a:t>−1</a:t>
              </a:r>
              <a:r>
                <a:rPr lang="ru-UA" b="0" i="0">
                  <a:latin typeface="Cambria Math" panose="02040503050406030204" pitchFamily="18" charset="0"/>
                </a:rPr>
                <a:t>)</a:t>
              </a:r>
              <a:r>
                <a:rPr lang="en-US" b="0" i="0">
                  <a:latin typeface="Cambria Math" panose="02040503050406030204" pitchFamily="18" charset="0"/>
                </a:rPr>
                <a:t> </a:t>
              </a:r>
              <a:r>
                <a:rPr lang="en" b="0" i="0">
                  <a:latin typeface="Cambria Math" panose="02040503050406030204" pitchFamily="18" charset="0"/>
                </a:rPr>
                <a:t> ⅆx</a:t>
              </a:r>
              <a:r>
                <a:rPr lang="en-US" b="0" i="0">
                  <a:latin typeface="Cambria Math" panose="02040503050406030204" pitchFamily="18" charset="0"/>
                </a:rPr>
                <a:t>=</a:t>
              </a:r>
              <a:r>
                <a:rPr lang="ru-UA" i="0">
                  <a:latin typeface="Cambria Math" panose="02040503050406030204" pitchFamily="18" charset="0"/>
                </a:rPr>
                <a:t>∫</a:t>
              </a:r>
              <a:r>
                <a:rPr lang="en-US" b="0" i="0">
                  <a:latin typeface="Cambria Math" panose="02040503050406030204" pitchFamily="18" charset="0"/>
                </a:rPr>
                <a:t>_a^b▒1/x</a:t>
              </a:r>
              <a:r>
                <a:rPr lang="en" b="0" i="0">
                  <a:latin typeface="Cambria Math" panose="02040503050406030204" pitchFamily="18" charset="0"/>
                </a:rPr>
                <a:t> ⅆx</a:t>
              </a:r>
              <a:r>
                <a:rPr lang="en-US" b="0" i="0">
                  <a:latin typeface="Cambria Math" panose="02040503050406030204" pitchFamily="18" charset="0"/>
                </a:rPr>
                <a:t>=ln⁡〖(/x/)〗 </a:t>
              </a:r>
              <a:r>
                <a:rPr lang="en-US" i="0">
                  <a:latin typeface="Cambria Math" panose="02040503050406030204" pitchFamily="18" charset="0"/>
                </a:rPr>
                <a:t>|■8(</a:t>
              </a:r>
              <a:r>
                <a:rPr lang="en-US" b="0" i="0">
                  <a:latin typeface="Cambria Math" panose="02040503050406030204" pitchFamily="18" charset="0"/>
                </a:rPr>
                <a:t>b@a)┤=ln⁡〖(/b/)〗  〖−ln〗⁡〖(/a/)〗=ln⁡〖(/b/a/)〗;𝑎,𝑏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∈𝑅.</a:t>
              </a:r>
              <a:endParaRPr lang="ru-RU" dirty="0"/>
            </a:p>
          </dgm:t>
        </dgm:pt>
      </mc:Fallback>
    </mc:AlternateContent>
    <dgm:pt modelId="{40675567-93CA-CF40-B16A-572D0F68765D}" type="parTrans" cxnId="{F0AADF97-2D6B-184A-A712-BCBB9E4AD2BE}">
      <dgm:prSet/>
      <dgm:spPr/>
      <dgm:t>
        <a:bodyPr/>
        <a:lstStyle/>
        <a:p>
          <a:endParaRPr lang="ru-RU"/>
        </a:p>
      </dgm:t>
    </dgm:pt>
    <dgm:pt modelId="{88C77240-5B40-E943-8BC9-933238421E39}" type="sibTrans" cxnId="{F0AADF97-2D6B-184A-A712-BCBB9E4AD2BE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D2336F1-541B-B24C-9B24-9E28E567065D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ru-U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m:oMathPara>
              </a14:m>
              <a:endParaRPr lang="ru-RU" dirty="0"/>
            </a:p>
          </dgm:t>
        </dgm:pt>
      </mc:Choice>
      <mc:Fallback xmlns="">
        <dgm:pt modelId="{CD2336F1-541B-B24C-9B24-9E28E567065D}">
          <dgm:prSet phldrT="[Текст]"/>
          <dgm:spPr/>
          <dgm:t>
            <a:bodyPr/>
            <a:lstStyle/>
            <a:p>
              <a:r>
                <a:rPr lang="ru-UA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y(x)=x^n; y(x)</a:t>
              </a:r>
              <a:r>
                <a:rPr lang="ru-UA" b="0" i="0">
                  <a:latin typeface="Cambria Math" panose="02040503050406030204" pitchFamily="18" charset="0"/>
                </a:rPr>
                <a:t>〗^</a:t>
              </a:r>
              <a:r>
                <a:rPr lang="en-US" b="0" i="0">
                  <a:latin typeface="Cambria Math" panose="02040503050406030204" pitchFamily="18" charset="0"/>
                </a:rPr>
                <a:t>′=</a:t>
              </a:r>
              <a:r>
                <a:rPr lang="en-US" i="0">
                  <a:latin typeface="Cambria Math" panose="02040503050406030204" pitchFamily="18" charset="0"/>
                </a:rPr>
                <a:t>〖</a:t>
              </a:r>
              <a:r>
                <a:rPr lang="en-US" b="0" i="0">
                  <a:latin typeface="Cambria Math" panose="02040503050406030204" pitchFamily="18" charset="0"/>
                </a:rPr>
                <a:t>(x^n)〗^′=n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∙</a:t>
              </a:r>
              <a:r>
                <a:rPr lang="en-US" b="0" i="0">
                  <a:latin typeface="Cambria Math" panose="02040503050406030204" pitchFamily="18" charset="0"/>
                </a:rPr>
                <a:t>x^(n−1);𝑛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∈𝑅.</a:t>
              </a:r>
              <a:endParaRPr lang="ru-RU" dirty="0"/>
            </a:p>
          </dgm:t>
        </dgm:pt>
      </mc:Fallback>
    </mc:AlternateContent>
    <dgm:pt modelId="{6418BA15-033A-5848-94B7-163294C1C007}" type="parTrans" cxnId="{E13A7438-0849-DC4F-8C69-30840D68B1C8}">
      <dgm:prSet/>
      <dgm:spPr/>
      <dgm:t>
        <a:bodyPr/>
        <a:lstStyle/>
        <a:p>
          <a:endParaRPr lang="ru-RU"/>
        </a:p>
      </dgm:t>
    </dgm:pt>
    <dgm:pt modelId="{3EADBEF0-3492-A04F-ACC4-B2730B0B9DB9}" type="sibTrans" cxnId="{E13A7438-0849-DC4F-8C69-30840D68B1C8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9A577CEF-CC89-D54E-9D3E-831735C213B3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ru-UA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ru-UA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" b="0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sty m:val="p"/>
                      </m:rPr>
                      <a:rPr lang="e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m:oMathPara>
              </a14:m>
              <a:endParaRPr lang="ru-RU" dirty="0"/>
            </a:p>
          </dgm:t>
        </dgm:pt>
      </mc:Choice>
      <mc:Fallback xmlns="">
        <dgm:pt modelId="{9A577CEF-CC89-D54E-9D3E-831735C213B3}">
          <dgm:prSet phldrT="[Текст]"/>
          <dgm:spPr/>
          <dgm:t>
            <a:bodyPr/>
            <a:lstStyle/>
            <a:p>
              <a:r>
                <a:rPr lang="ru-UA" i="0">
                  <a:latin typeface="Cambria Math" panose="02040503050406030204" pitchFamily="18" charset="0"/>
                </a:rPr>
                <a:t>∫1</a:t>
              </a:r>
              <a:r>
                <a:rPr lang="en-US" b="0" i="0">
                  <a:latin typeface="Cambria Math" panose="02040503050406030204" pitchFamily="18" charset="0"/>
                </a:rPr>
                <a:t>▒𝑥</a:t>
              </a:r>
              <a:r>
                <a:rPr lang="ru-UA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𝑛 </a:t>
              </a:r>
              <a:r>
                <a:rPr lang="en" b="0" i="0">
                  <a:latin typeface="Cambria Math" panose="02040503050406030204" pitchFamily="18" charset="0"/>
                </a:rPr>
                <a:t> ⅆx</a:t>
              </a:r>
              <a:r>
                <a:rPr lang="en-US" b="0" i="0">
                  <a:latin typeface="Cambria Math" panose="02040503050406030204" pitchFamily="18" charset="0"/>
                </a:rPr>
                <a:t>+</a:t>
              </a:r>
              <a:r>
                <a:rPr lang="en-US" i="0">
                  <a:latin typeface="Cambria Math" panose="02040503050406030204" pitchFamily="18" charset="0"/>
                </a:rPr>
                <a:t>∫1</a:t>
              </a:r>
              <a:r>
                <a:rPr lang="en-US" b="0" i="0">
                  <a:latin typeface="Cambria Math" panose="02040503050406030204" pitchFamily="18" charset="0"/>
                </a:rPr>
                <a:t>▒𝑦^𝑚  ⅆy=C; </a:t>
              </a:r>
              <a:r>
                <a:rPr lang="en-US" i="0">
                  <a:latin typeface="Cambria Math" panose="02040503050406030204" pitchFamily="18" charset="0"/>
                </a:rPr>
                <a:t> </a:t>
              </a:r>
              <a:r>
                <a:rPr lang="en-US" b="0" i="0">
                  <a:latin typeface="Cambria Math" panose="02040503050406030204" pitchFamily="18" charset="0"/>
                </a:rPr>
                <a:t>x^(n+1)/(n+1)+y^(m+1)/(m+1)=C;𝑛</a:t>
              </a:r>
              <a:r>
                <a:rPr lang="en-US" i="0">
                  <a:latin typeface="Cambria Math" panose="02040503050406030204" pitchFamily="18" charset="0"/>
                </a:rPr>
                <a:t>,</a:t>
              </a:r>
              <a:r>
                <a:rPr lang="en-US" b="0" i="0">
                  <a:latin typeface="Cambria Math" panose="02040503050406030204" pitchFamily="18" charset="0"/>
                </a:rPr>
                <a:t>𝑚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∈𝑅.</a:t>
              </a:r>
              <a:endParaRPr lang="ru-RU" dirty="0"/>
            </a:p>
          </dgm:t>
        </dgm:pt>
      </mc:Fallback>
    </mc:AlternateContent>
    <dgm:pt modelId="{68AD0BD1-A2D0-CB42-A62C-40C889E0AB31}" type="parTrans" cxnId="{24152C10-F7A8-274A-A6E6-34A0DECBB7C8}">
      <dgm:prSet/>
      <dgm:spPr/>
      <dgm:t>
        <a:bodyPr/>
        <a:lstStyle/>
        <a:p>
          <a:endParaRPr lang="ru-RU"/>
        </a:p>
      </dgm:t>
    </dgm:pt>
    <dgm:pt modelId="{3E2F3398-2E55-1648-BD6C-D9E578B90857}" type="sibTrans" cxnId="{24152C10-F7A8-274A-A6E6-34A0DECBB7C8}">
      <dgm:prSet/>
      <dgm:spPr/>
      <dgm:t>
        <a:bodyPr/>
        <a:lstStyle/>
        <a:p>
          <a:endParaRPr lang="ru-RU"/>
        </a:p>
      </dgm:t>
    </dgm:pt>
    <dgm:pt modelId="{8C47D554-544D-C241-82D3-8ECF4D4442A0}" type="pres">
      <dgm:prSet presAssocID="{511A7814-15E2-7741-82DB-9D56658FB1AA}" presName="linear" presStyleCnt="0">
        <dgm:presLayoutVars>
          <dgm:animLvl val="lvl"/>
          <dgm:resizeHandles val="exact"/>
        </dgm:presLayoutVars>
      </dgm:prSet>
      <dgm:spPr/>
    </dgm:pt>
    <dgm:pt modelId="{9A36F084-EC96-D14C-9E89-CD15326A6F4C}" type="pres">
      <dgm:prSet presAssocID="{5944EBB6-010C-FF48-94A3-C65F0C2B4F7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6B5CCC2-DBC8-3941-AB17-14BE994E9418}" type="pres">
      <dgm:prSet presAssocID="{85150BF9-3060-DA40-9FAF-C032115BF222}" presName="spacer" presStyleCnt="0"/>
      <dgm:spPr/>
    </dgm:pt>
    <dgm:pt modelId="{F917EACC-1E1D-AD43-96ED-818F0A547F1D}" type="pres">
      <dgm:prSet presAssocID="{1ACCE3D7-E90E-1A4E-99F1-5805446B07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97BA7B3-1FB1-C04A-8227-C43B000CAE42}" type="pres">
      <dgm:prSet presAssocID="{88C77240-5B40-E943-8BC9-933238421E39}" presName="spacer" presStyleCnt="0"/>
      <dgm:spPr/>
    </dgm:pt>
    <dgm:pt modelId="{6B1481DD-1030-1A46-8F47-18D83E7789A5}" type="pres">
      <dgm:prSet presAssocID="{CD2336F1-541B-B24C-9B24-9E28E567065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8779C71-B134-9C49-84E4-36E95DA5CA50}" type="pres">
      <dgm:prSet presAssocID="{3EADBEF0-3492-A04F-ACC4-B2730B0B9DB9}" presName="spacer" presStyleCnt="0"/>
      <dgm:spPr/>
    </dgm:pt>
    <dgm:pt modelId="{1183F32A-8AE6-7A47-ABBB-0699C74B96E6}" type="pres">
      <dgm:prSet presAssocID="{9A577CEF-CC89-D54E-9D3E-831735C213B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152C10-F7A8-274A-A6E6-34A0DECBB7C8}" srcId="{511A7814-15E2-7741-82DB-9D56658FB1AA}" destId="{9A577CEF-CC89-D54E-9D3E-831735C213B3}" srcOrd="3" destOrd="0" parTransId="{68AD0BD1-A2D0-CB42-A62C-40C889E0AB31}" sibTransId="{3E2F3398-2E55-1648-BD6C-D9E578B90857}"/>
    <dgm:cxn modelId="{E13A7438-0849-DC4F-8C69-30840D68B1C8}" srcId="{511A7814-15E2-7741-82DB-9D56658FB1AA}" destId="{CD2336F1-541B-B24C-9B24-9E28E567065D}" srcOrd="2" destOrd="0" parTransId="{6418BA15-033A-5848-94B7-163294C1C007}" sibTransId="{3EADBEF0-3492-A04F-ACC4-B2730B0B9DB9}"/>
    <dgm:cxn modelId="{62DD8B5E-1A39-A64A-9228-A6E51EC80120}" type="presOf" srcId="{5944EBB6-010C-FF48-94A3-C65F0C2B4F74}" destId="{9A36F084-EC96-D14C-9E89-CD15326A6F4C}" srcOrd="0" destOrd="0" presId="urn:microsoft.com/office/officeart/2005/8/layout/vList2"/>
    <dgm:cxn modelId="{73A4B970-DE43-C64F-B556-C7A51866F7FF}" srcId="{511A7814-15E2-7741-82DB-9D56658FB1AA}" destId="{5944EBB6-010C-FF48-94A3-C65F0C2B4F74}" srcOrd="0" destOrd="0" parTransId="{F7BC24FB-D1D1-834A-B43D-5A205A09FE2D}" sibTransId="{85150BF9-3060-DA40-9FAF-C032115BF222}"/>
    <dgm:cxn modelId="{B8458676-54E5-7343-83B1-6166E082BF15}" type="presOf" srcId="{1ACCE3D7-E90E-1A4E-99F1-5805446B07CA}" destId="{F917EACC-1E1D-AD43-96ED-818F0A547F1D}" srcOrd="0" destOrd="0" presId="urn:microsoft.com/office/officeart/2005/8/layout/vList2"/>
    <dgm:cxn modelId="{F0AADF97-2D6B-184A-A712-BCBB9E4AD2BE}" srcId="{511A7814-15E2-7741-82DB-9D56658FB1AA}" destId="{1ACCE3D7-E90E-1A4E-99F1-5805446B07CA}" srcOrd="1" destOrd="0" parTransId="{40675567-93CA-CF40-B16A-572D0F68765D}" sibTransId="{88C77240-5B40-E943-8BC9-933238421E39}"/>
    <dgm:cxn modelId="{C10C029D-AE37-4045-8C13-A2B350CFBABA}" type="presOf" srcId="{511A7814-15E2-7741-82DB-9D56658FB1AA}" destId="{8C47D554-544D-C241-82D3-8ECF4D4442A0}" srcOrd="0" destOrd="0" presId="urn:microsoft.com/office/officeart/2005/8/layout/vList2"/>
    <dgm:cxn modelId="{F0599FD4-4AA8-0B4E-81DD-CDA5C064C52C}" type="presOf" srcId="{9A577CEF-CC89-D54E-9D3E-831735C213B3}" destId="{1183F32A-8AE6-7A47-ABBB-0699C74B96E6}" srcOrd="0" destOrd="0" presId="urn:microsoft.com/office/officeart/2005/8/layout/vList2"/>
    <dgm:cxn modelId="{DBCA80FD-B299-AE40-818A-D2F02312B4E3}" type="presOf" srcId="{CD2336F1-541B-B24C-9B24-9E28E567065D}" destId="{6B1481DD-1030-1A46-8F47-18D83E7789A5}" srcOrd="0" destOrd="0" presId="urn:microsoft.com/office/officeart/2005/8/layout/vList2"/>
    <dgm:cxn modelId="{A1C2D67F-5B1C-274A-9D46-41EA272899A7}" type="presParOf" srcId="{8C47D554-544D-C241-82D3-8ECF4D4442A0}" destId="{9A36F084-EC96-D14C-9E89-CD15326A6F4C}" srcOrd="0" destOrd="0" presId="urn:microsoft.com/office/officeart/2005/8/layout/vList2"/>
    <dgm:cxn modelId="{E022D4FF-3DF5-C640-A046-855DC0AF8787}" type="presParOf" srcId="{8C47D554-544D-C241-82D3-8ECF4D4442A0}" destId="{26B5CCC2-DBC8-3941-AB17-14BE994E9418}" srcOrd="1" destOrd="0" presId="urn:microsoft.com/office/officeart/2005/8/layout/vList2"/>
    <dgm:cxn modelId="{BD675B79-2422-BA4A-8DF0-996F1EB82DCB}" type="presParOf" srcId="{8C47D554-544D-C241-82D3-8ECF4D4442A0}" destId="{F917EACC-1E1D-AD43-96ED-818F0A547F1D}" srcOrd="2" destOrd="0" presId="urn:microsoft.com/office/officeart/2005/8/layout/vList2"/>
    <dgm:cxn modelId="{21FCF126-BF1A-934A-BBBE-32A4D5B70845}" type="presParOf" srcId="{8C47D554-544D-C241-82D3-8ECF4D4442A0}" destId="{597BA7B3-1FB1-C04A-8227-C43B000CAE42}" srcOrd="3" destOrd="0" presId="urn:microsoft.com/office/officeart/2005/8/layout/vList2"/>
    <dgm:cxn modelId="{AEBE6239-158F-BE4D-8D09-90A5B1EA63AF}" type="presParOf" srcId="{8C47D554-544D-C241-82D3-8ECF4D4442A0}" destId="{6B1481DD-1030-1A46-8F47-18D83E7789A5}" srcOrd="4" destOrd="0" presId="urn:microsoft.com/office/officeart/2005/8/layout/vList2"/>
    <dgm:cxn modelId="{7E4AE089-2AA6-DC4A-A61B-F6B504F864AD}" type="presParOf" srcId="{8C47D554-544D-C241-82D3-8ECF4D4442A0}" destId="{D8779C71-B134-9C49-84E4-36E95DA5CA50}" srcOrd="5" destOrd="0" presId="urn:microsoft.com/office/officeart/2005/8/layout/vList2"/>
    <dgm:cxn modelId="{95AD15ED-040D-F444-98EA-F2E184651D30}" type="presParOf" srcId="{8C47D554-544D-C241-82D3-8ECF4D4442A0}" destId="{1183F32A-8AE6-7A47-ABBB-0699C74B96E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1A7814-15E2-7741-82DB-9D56658FB1AA}" type="doc">
      <dgm:prSet loTypeId="urn:microsoft.com/office/officeart/2005/8/layout/vList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944EBB6-010C-FF48-94A3-C65F0C2B4F74}">
      <dgm:prSet phldrT="[Текст]"/>
      <dgm:spPr>
        <a:blipFill>
          <a:blip xmlns:r="http://schemas.openxmlformats.org/officeDocument/2006/relationships" r:embed="rId1"/>
          <a:stretch>
            <a:fillRect t="-101905" b="-133333"/>
          </a:stretch>
        </a:blipFill>
      </dgm:spPr>
      <dgm:t>
        <a:bodyPr/>
        <a:lstStyle/>
        <a:p>
          <a:r>
            <a:rPr lang="ru-UA">
              <a:noFill/>
            </a:rPr>
            <a:t> </a:t>
          </a:r>
        </a:p>
      </dgm:t>
    </dgm:pt>
    <dgm:pt modelId="{F7BC24FB-D1D1-834A-B43D-5A205A09FE2D}" type="parTrans" cxnId="{73A4B970-DE43-C64F-B556-C7A51866F7FF}">
      <dgm:prSet/>
      <dgm:spPr/>
      <dgm:t>
        <a:bodyPr/>
        <a:lstStyle/>
        <a:p>
          <a:endParaRPr lang="ru-RU"/>
        </a:p>
      </dgm:t>
    </dgm:pt>
    <dgm:pt modelId="{85150BF9-3060-DA40-9FAF-C032115BF222}" type="sibTrans" cxnId="{73A4B970-DE43-C64F-B556-C7A51866F7FF}">
      <dgm:prSet/>
      <dgm:spPr/>
      <dgm:t>
        <a:bodyPr/>
        <a:lstStyle/>
        <a:p>
          <a:endParaRPr lang="ru-RU"/>
        </a:p>
      </dgm:t>
    </dgm:pt>
    <dgm:pt modelId="{1ACCE3D7-E90E-1A4E-99F1-5805446B07CA}">
      <dgm:prSet phldrT="[Текст]"/>
      <dgm:spPr>
        <a:blipFill>
          <a:blip xmlns:r="http://schemas.openxmlformats.org/officeDocument/2006/relationships" r:embed="rId2"/>
          <a:stretch>
            <a:fillRect l="-9673" t="-100952" b="-133333"/>
          </a:stretch>
        </a:blipFill>
      </dgm:spPr>
      <dgm:t>
        <a:bodyPr/>
        <a:lstStyle/>
        <a:p>
          <a:r>
            <a:rPr lang="ru-UA">
              <a:noFill/>
            </a:rPr>
            <a:t> </a:t>
          </a:r>
        </a:p>
      </dgm:t>
    </dgm:pt>
    <dgm:pt modelId="{40675567-93CA-CF40-B16A-572D0F68765D}" type="parTrans" cxnId="{F0AADF97-2D6B-184A-A712-BCBB9E4AD2BE}">
      <dgm:prSet/>
      <dgm:spPr/>
      <dgm:t>
        <a:bodyPr/>
        <a:lstStyle/>
        <a:p>
          <a:endParaRPr lang="ru-RU"/>
        </a:p>
      </dgm:t>
    </dgm:pt>
    <dgm:pt modelId="{88C77240-5B40-E943-8BC9-933238421E39}" type="sibTrans" cxnId="{F0AADF97-2D6B-184A-A712-BCBB9E4AD2BE}">
      <dgm:prSet/>
      <dgm:spPr/>
      <dgm:t>
        <a:bodyPr/>
        <a:lstStyle/>
        <a:p>
          <a:endParaRPr lang="ru-RU"/>
        </a:p>
      </dgm:t>
    </dgm:pt>
    <dgm:pt modelId="{CD2336F1-541B-B24C-9B24-9E28E567065D}">
      <dgm:prSet phldrT="[Текст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ru-UA">
              <a:noFill/>
            </a:rPr>
            <a:t> </a:t>
          </a:r>
        </a:p>
      </dgm:t>
    </dgm:pt>
    <dgm:pt modelId="{6418BA15-033A-5848-94B7-163294C1C007}" type="parTrans" cxnId="{E13A7438-0849-DC4F-8C69-30840D68B1C8}">
      <dgm:prSet/>
      <dgm:spPr/>
      <dgm:t>
        <a:bodyPr/>
        <a:lstStyle/>
        <a:p>
          <a:endParaRPr lang="ru-RU"/>
        </a:p>
      </dgm:t>
    </dgm:pt>
    <dgm:pt modelId="{3EADBEF0-3492-A04F-ACC4-B2730B0B9DB9}" type="sibTrans" cxnId="{E13A7438-0849-DC4F-8C69-30840D68B1C8}">
      <dgm:prSet/>
      <dgm:spPr/>
      <dgm:t>
        <a:bodyPr/>
        <a:lstStyle/>
        <a:p>
          <a:endParaRPr lang="ru-RU"/>
        </a:p>
      </dgm:t>
    </dgm:pt>
    <dgm:pt modelId="{9A577CEF-CC89-D54E-9D3E-831735C213B3}">
      <dgm:prSet phldrT="[Текст]"/>
      <dgm:spPr>
        <a:blipFill>
          <a:blip xmlns:r="http://schemas.openxmlformats.org/officeDocument/2006/relationships" r:embed="rId4"/>
          <a:stretch>
            <a:fillRect t="-88462" b="-101923"/>
          </a:stretch>
        </a:blipFill>
      </dgm:spPr>
      <dgm:t>
        <a:bodyPr/>
        <a:lstStyle/>
        <a:p>
          <a:r>
            <a:rPr lang="ru-UA">
              <a:noFill/>
            </a:rPr>
            <a:t> </a:t>
          </a:r>
        </a:p>
      </dgm:t>
    </dgm:pt>
    <dgm:pt modelId="{68AD0BD1-A2D0-CB42-A62C-40C889E0AB31}" type="parTrans" cxnId="{24152C10-F7A8-274A-A6E6-34A0DECBB7C8}">
      <dgm:prSet/>
      <dgm:spPr/>
      <dgm:t>
        <a:bodyPr/>
        <a:lstStyle/>
        <a:p>
          <a:endParaRPr lang="ru-RU"/>
        </a:p>
      </dgm:t>
    </dgm:pt>
    <dgm:pt modelId="{3E2F3398-2E55-1648-BD6C-D9E578B90857}" type="sibTrans" cxnId="{24152C10-F7A8-274A-A6E6-34A0DECBB7C8}">
      <dgm:prSet/>
      <dgm:spPr/>
      <dgm:t>
        <a:bodyPr/>
        <a:lstStyle/>
        <a:p>
          <a:endParaRPr lang="ru-RU"/>
        </a:p>
      </dgm:t>
    </dgm:pt>
    <dgm:pt modelId="{8C47D554-544D-C241-82D3-8ECF4D4442A0}" type="pres">
      <dgm:prSet presAssocID="{511A7814-15E2-7741-82DB-9D56658FB1AA}" presName="linear" presStyleCnt="0">
        <dgm:presLayoutVars>
          <dgm:animLvl val="lvl"/>
          <dgm:resizeHandles val="exact"/>
        </dgm:presLayoutVars>
      </dgm:prSet>
      <dgm:spPr/>
    </dgm:pt>
    <dgm:pt modelId="{9A36F084-EC96-D14C-9E89-CD15326A6F4C}" type="pres">
      <dgm:prSet presAssocID="{5944EBB6-010C-FF48-94A3-C65F0C2B4F7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6B5CCC2-DBC8-3941-AB17-14BE994E9418}" type="pres">
      <dgm:prSet presAssocID="{85150BF9-3060-DA40-9FAF-C032115BF222}" presName="spacer" presStyleCnt="0"/>
      <dgm:spPr/>
    </dgm:pt>
    <dgm:pt modelId="{F917EACC-1E1D-AD43-96ED-818F0A547F1D}" type="pres">
      <dgm:prSet presAssocID="{1ACCE3D7-E90E-1A4E-99F1-5805446B07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97BA7B3-1FB1-C04A-8227-C43B000CAE42}" type="pres">
      <dgm:prSet presAssocID="{88C77240-5B40-E943-8BC9-933238421E39}" presName="spacer" presStyleCnt="0"/>
      <dgm:spPr/>
    </dgm:pt>
    <dgm:pt modelId="{6B1481DD-1030-1A46-8F47-18D83E7789A5}" type="pres">
      <dgm:prSet presAssocID="{CD2336F1-541B-B24C-9B24-9E28E567065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8779C71-B134-9C49-84E4-36E95DA5CA50}" type="pres">
      <dgm:prSet presAssocID="{3EADBEF0-3492-A04F-ACC4-B2730B0B9DB9}" presName="spacer" presStyleCnt="0"/>
      <dgm:spPr/>
    </dgm:pt>
    <dgm:pt modelId="{1183F32A-8AE6-7A47-ABBB-0699C74B96E6}" type="pres">
      <dgm:prSet presAssocID="{9A577CEF-CC89-D54E-9D3E-831735C213B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152C10-F7A8-274A-A6E6-34A0DECBB7C8}" srcId="{511A7814-15E2-7741-82DB-9D56658FB1AA}" destId="{9A577CEF-CC89-D54E-9D3E-831735C213B3}" srcOrd="3" destOrd="0" parTransId="{68AD0BD1-A2D0-CB42-A62C-40C889E0AB31}" sibTransId="{3E2F3398-2E55-1648-BD6C-D9E578B90857}"/>
    <dgm:cxn modelId="{E13A7438-0849-DC4F-8C69-30840D68B1C8}" srcId="{511A7814-15E2-7741-82DB-9D56658FB1AA}" destId="{CD2336F1-541B-B24C-9B24-9E28E567065D}" srcOrd="2" destOrd="0" parTransId="{6418BA15-033A-5848-94B7-163294C1C007}" sibTransId="{3EADBEF0-3492-A04F-ACC4-B2730B0B9DB9}"/>
    <dgm:cxn modelId="{62DD8B5E-1A39-A64A-9228-A6E51EC80120}" type="presOf" srcId="{5944EBB6-010C-FF48-94A3-C65F0C2B4F74}" destId="{9A36F084-EC96-D14C-9E89-CD15326A6F4C}" srcOrd="0" destOrd="0" presId="urn:microsoft.com/office/officeart/2005/8/layout/vList2"/>
    <dgm:cxn modelId="{73A4B970-DE43-C64F-B556-C7A51866F7FF}" srcId="{511A7814-15E2-7741-82DB-9D56658FB1AA}" destId="{5944EBB6-010C-FF48-94A3-C65F0C2B4F74}" srcOrd="0" destOrd="0" parTransId="{F7BC24FB-D1D1-834A-B43D-5A205A09FE2D}" sibTransId="{85150BF9-3060-DA40-9FAF-C032115BF222}"/>
    <dgm:cxn modelId="{B8458676-54E5-7343-83B1-6166E082BF15}" type="presOf" srcId="{1ACCE3D7-E90E-1A4E-99F1-5805446B07CA}" destId="{F917EACC-1E1D-AD43-96ED-818F0A547F1D}" srcOrd="0" destOrd="0" presId="urn:microsoft.com/office/officeart/2005/8/layout/vList2"/>
    <dgm:cxn modelId="{F0AADF97-2D6B-184A-A712-BCBB9E4AD2BE}" srcId="{511A7814-15E2-7741-82DB-9D56658FB1AA}" destId="{1ACCE3D7-E90E-1A4E-99F1-5805446B07CA}" srcOrd="1" destOrd="0" parTransId="{40675567-93CA-CF40-B16A-572D0F68765D}" sibTransId="{88C77240-5B40-E943-8BC9-933238421E39}"/>
    <dgm:cxn modelId="{C10C029D-AE37-4045-8C13-A2B350CFBABA}" type="presOf" srcId="{511A7814-15E2-7741-82DB-9D56658FB1AA}" destId="{8C47D554-544D-C241-82D3-8ECF4D4442A0}" srcOrd="0" destOrd="0" presId="urn:microsoft.com/office/officeart/2005/8/layout/vList2"/>
    <dgm:cxn modelId="{F0599FD4-4AA8-0B4E-81DD-CDA5C064C52C}" type="presOf" srcId="{9A577CEF-CC89-D54E-9D3E-831735C213B3}" destId="{1183F32A-8AE6-7A47-ABBB-0699C74B96E6}" srcOrd="0" destOrd="0" presId="urn:microsoft.com/office/officeart/2005/8/layout/vList2"/>
    <dgm:cxn modelId="{DBCA80FD-B299-AE40-818A-D2F02312B4E3}" type="presOf" srcId="{CD2336F1-541B-B24C-9B24-9E28E567065D}" destId="{6B1481DD-1030-1A46-8F47-18D83E7789A5}" srcOrd="0" destOrd="0" presId="urn:microsoft.com/office/officeart/2005/8/layout/vList2"/>
    <dgm:cxn modelId="{A1C2D67F-5B1C-274A-9D46-41EA272899A7}" type="presParOf" srcId="{8C47D554-544D-C241-82D3-8ECF4D4442A0}" destId="{9A36F084-EC96-D14C-9E89-CD15326A6F4C}" srcOrd="0" destOrd="0" presId="urn:microsoft.com/office/officeart/2005/8/layout/vList2"/>
    <dgm:cxn modelId="{E022D4FF-3DF5-C640-A046-855DC0AF8787}" type="presParOf" srcId="{8C47D554-544D-C241-82D3-8ECF4D4442A0}" destId="{26B5CCC2-DBC8-3941-AB17-14BE994E9418}" srcOrd="1" destOrd="0" presId="urn:microsoft.com/office/officeart/2005/8/layout/vList2"/>
    <dgm:cxn modelId="{BD675B79-2422-BA4A-8DF0-996F1EB82DCB}" type="presParOf" srcId="{8C47D554-544D-C241-82D3-8ECF4D4442A0}" destId="{F917EACC-1E1D-AD43-96ED-818F0A547F1D}" srcOrd="2" destOrd="0" presId="urn:microsoft.com/office/officeart/2005/8/layout/vList2"/>
    <dgm:cxn modelId="{21FCF126-BF1A-934A-BBBE-32A4D5B70845}" type="presParOf" srcId="{8C47D554-544D-C241-82D3-8ECF4D4442A0}" destId="{597BA7B3-1FB1-C04A-8227-C43B000CAE42}" srcOrd="3" destOrd="0" presId="urn:microsoft.com/office/officeart/2005/8/layout/vList2"/>
    <dgm:cxn modelId="{AEBE6239-158F-BE4D-8D09-90A5B1EA63AF}" type="presParOf" srcId="{8C47D554-544D-C241-82D3-8ECF4D4442A0}" destId="{6B1481DD-1030-1A46-8F47-18D83E7789A5}" srcOrd="4" destOrd="0" presId="urn:microsoft.com/office/officeart/2005/8/layout/vList2"/>
    <dgm:cxn modelId="{7E4AE089-2AA6-DC4A-A61B-F6B504F864AD}" type="presParOf" srcId="{8C47D554-544D-C241-82D3-8ECF4D4442A0}" destId="{D8779C71-B134-9C49-84E4-36E95DA5CA50}" srcOrd="5" destOrd="0" presId="urn:microsoft.com/office/officeart/2005/8/layout/vList2"/>
    <dgm:cxn modelId="{95AD15ED-040D-F444-98EA-F2E184651D30}" type="presParOf" srcId="{8C47D554-544D-C241-82D3-8ECF4D4442A0}" destId="{1183F32A-8AE6-7A47-ABBB-0699C74B96E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81FFD0-DEF0-D04B-AE31-D3C05C29759A}" type="doc">
      <dgm:prSet loTypeId="urn:microsoft.com/office/officeart/2005/8/layout/hierarchy1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190D4C71-5233-744B-AA0D-1245F4681B3D}">
      <dgm:prSet phldrT="[Текст]"/>
      <dgm:spPr/>
      <dgm:t>
        <a:bodyPr/>
        <a:lstStyle/>
        <a:p>
          <a:r>
            <a:rPr lang="uk-UA" dirty="0"/>
            <a:t>Ключові процеси</a:t>
          </a:r>
          <a:endParaRPr lang="ru-RU" dirty="0"/>
        </a:p>
      </dgm:t>
    </dgm:pt>
    <dgm:pt modelId="{C3C02568-5675-614F-A821-11A044E680B3}" type="parTrans" cxnId="{2E2894FA-E978-CB43-8884-E693D86FAF79}">
      <dgm:prSet/>
      <dgm:spPr/>
      <dgm:t>
        <a:bodyPr/>
        <a:lstStyle/>
        <a:p>
          <a:endParaRPr lang="ru-RU"/>
        </a:p>
      </dgm:t>
    </dgm:pt>
    <dgm:pt modelId="{CA2DB746-3197-0845-BFA5-9E79DEC5AFA8}" type="sibTrans" cxnId="{2E2894FA-E978-CB43-8884-E693D86FAF79}">
      <dgm:prSet/>
      <dgm:spPr/>
      <dgm:t>
        <a:bodyPr/>
        <a:lstStyle/>
        <a:p>
          <a:endParaRPr lang="ru-RU"/>
        </a:p>
      </dgm:t>
    </dgm:pt>
    <dgm:pt modelId="{F4A3DD88-0DC6-3144-A1C9-968171AFD8A9}">
      <dgm:prSet phldrT="[Текст]"/>
      <dgm:spPr/>
      <dgm:t>
        <a:bodyPr/>
        <a:lstStyle/>
        <a:p>
          <a:r>
            <a:rPr lang="ru-UA" dirty="0"/>
            <a:t>Розвідка </a:t>
          </a:r>
          <a:endParaRPr lang="ru-RU" dirty="0"/>
        </a:p>
      </dgm:t>
    </dgm:pt>
    <dgm:pt modelId="{CB532C9C-0AB8-D044-AEC9-97828522506E}" type="parTrans" cxnId="{307AA6E9-F6EF-2347-8941-5D6D54C3B2E8}">
      <dgm:prSet/>
      <dgm:spPr/>
      <dgm:t>
        <a:bodyPr/>
        <a:lstStyle/>
        <a:p>
          <a:endParaRPr lang="ru-RU"/>
        </a:p>
      </dgm:t>
    </dgm:pt>
    <dgm:pt modelId="{4D2004D8-CDD2-8A40-B4F6-17B159911555}" type="sibTrans" cxnId="{307AA6E9-F6EF-2347-8941-5D6D54C3B2E8}">
      <dgm:prSet/>
      <dgm:spPr/>
      <dgm:t>
        <a:bodyPr/>
        <a:lstStyle/>
        <a:p>
          <a:endParaRPr lang="ru-RU"/>
        </a:p>
      </dgm:t>
    </dgm:pt>
    <dgm:pt modelId="{B56B2775-7A38-ED4E-BDB3-5880759E7769}">
      <dgm:prSet phldrT="[Текст]"/>
      <dgm:spPr/>
      <dgm:t>
        <a:bodyPr/>
        <a:lstStyle/>
        <a:p>
          <a:r>
            <a:rPr lang="ru-UA" dirty="0"/>
            <a:t>Експлуатація </a:t>
          </a:r>
          <a:endParaRPr lang="ru-RU" dirty="0"/>
        </a:p>
      </dgm:t>
    </dgm:pt>
    <dgm:pt modelId="{EDB886A0-AEFF-2C43-BF72-84FE5F14F76D}" type="parTrans" cxnId="{97D0EEF3-D0C1-7241-BD5D-C1B680308A10}">
      <dgm:prSet/>
      <dgm:spPr/>
      <dgm:t>
        <a:bodyPr/>
        <a:lstStyle/>
        <a:p>
          <a:endParaRPr lang="ru-RU"/>
        </a:p>
      </dgm:t>
    </dgm:pt>
    <dgm:pt modelId="{4B664F6D-0159-F047-8F72-E84542585B3E}" type="sibTrans" cxnId="{97D0EEF3-D0C1-7241-BD5D-C1B680308A10}">
      <dgm:prSet/>
      <dgm:spPr/>
      <dgm:t>
        <a:bodyPr/>
        <a:lstStyle/>
        <a:p>
          <a:endParaRPr lang="ru-RU"/>
        </a:p>
      </dgm:t>
    </dgm:pt>
    <dgm:pt modelId="{D855D9C5-353D-3D44-A2FE-2E5A2BFCB7E3}" type="pres">
      <dgm:prSet presAssocID="{3781FFD0-DEF0-D04B-AE31-D3C05C2975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24A0AF7-878F-8244-8D92-EB65BE1D6514}" type="pres">
      <dgm:prSet presAssocID="{190D4C71-5233-744B-AA0D-1245F4681B3D}" presName="hierRoot1" presStyleCnt="0"/>
      <dgm:spPr/>
    </dgm:pt>
    <dgm:pt modelId="{2310DBA0-2BFC-F849-84FE-3A18CBE9A7A4}" type="pres">
      <dgm:prSet presAssocID="{190D4C71-5233-744B-AA0D-1245F4681B3D}" presName="composite" presStyleCnt="0"/>
      <dgm:spPr/>
    </dgm:pt>
    <dgm:pt modelId="{F6B66380-44E7-FB41-B037-E998BE0EAA1A}" type="pres">
      <dgm:prSet presAssocID="{190D4C71-5233-744B-AA0D-1245F4681B3D}" presName="background" presStyleLbl="node0" presStyleIdx="0" presStyleCnt="1"/>
      <dgm:spPr/>
    </dgm:pt>
    <dgm:pt modelId="{889695AC-DCB7-EC49-B80E-AF943DA9FFB0}" type="pres">
      <dgm:prSet presAssocID="{190D4C71-5233-744B-AA0D-1245F4681B3D}" presName="text" presStyleLbl="fgAcc0" presStyleIdx="0" presStyleCnt="1">
        <dgm:presLayoutVars>
          <dgm:chPref val="3"/>
        </dgm:presLayoutVars>
      </dgm:prSet>
      <dgm:spPr/>
    </dgm:pt>
    <dgm:pt modelId="{C06DC61B-65C1-C846-9D41-F746691DADD7}" type="pres">
      <dgm:prSet presAssocID="{190D4C71-5233-744B-AA0D-1245F4681B3D}" presName="hierChild2" presStyleCnt="0"/>
      <dgm:spPr/>
    </dgm:pt>
    <dgm:pt modelId="{120136B8-E7E5-BE47-9476-857FF11451B5}" type="pres">
      <dgm:prSet presAssocID="{CB532C9C-0AB8-D044-AEC9-97828522506E}" presName="Name10" presStyleLbl="parChTrans1D2" presStyleIdx="0" presStyleCnt="2"/>
      <dgm:spPr/>
    </dgm:pt>
    <dgm:pt modelId="{EF88D9CC-E27F-784E-8C5E-A03724E7C4FC}" type="pres">
      <dgm:prSet presAssocID="{F4A3DD88-0DC6-3144-A1C9-968171AFD8A9}" presName="hierRoot2" presStyleCnt="0"/>
      <dgm:spPr/>
    </dgm:pt>
    <dgm:pt modelId="{6C34DFBD-B2EE-9C43-9B10-73F9CE0E8D05}" type="pres">
      <dgm:prSet presAssocID="{F4A3DD88-0DC6-3144-A1C9-968171AFD8A9}" presName="composite2" presStyleCnt="0"/>
      <dgm:spPr/>
    </dgm:pt>
    <dgm:pt modelId="{EE7676E1-6920-9449-A6BC-653C22ABE951}" type="pres">
      <dgm:prSet presAssocID="{F4A3DD88-0DC6-3144-A1C9-968171AFD8A9}" presName="background2" presStyleLbl="node2" presStyleIdx="0" presStyleCnt="2"/>
      <dgm:spPr/>
    </dgm:pt>
    <dgm:pt modelId="{BF48BDD1-ECE7-194C-A4B8-494543D325BB}" type="pres">
      <dgm:prSet presAssocID="{F4A3DD88-0DC6-3144-A1C9-968171AFD8A9}" presName="text2" presStyleLbl="fgAcc2" presStyleIdx="0" presStyleCnt="2">
        <dgm:presLayoutVars>
          <dgm:chPref val="3"/>
        </dgm:presLayoutVars>
      </dgm:prSet>
      <dgm:spPr/>
    </dgm:pt>
    <dgm:pt modelId="{299BD865-BC33-6649-8A95-5B86AE7FD65B}" type="pres">
      <dgm:prSet presAssocID="{F4A3DD88-0DC6-3144-A1C9-968171AFD8A9}" presName="hierChild3" presStyleCnt="0"/>
      <dgm:spPr/>
    </dgm:pt>
    <dgm:pt modelId="{CA1E2588-BBF0-304A-A37F-BBC629011595}" type="pres">
      <dgm:prSet presAssocID="{EDB886A0-AEFF-2C43-BF72-84FE5F14F76D}" presName="Name10" presStyleLbl="parChTrans1D2" presStyleIdx="1" presStyleCnt="2"/>
      <dgm:spPr/>
    </dgm:pt>
    <dgm:pt modelId="{157DA3C6-8425-4045-B922-89F1A7A15D4C}" type="pres">
      <dgm:prSet presAssocID="{B56B2775-7A38-ED4E-BDB3-5880759E7769}" presName="hierRoot2" presStyleCnt="0"/>
      <dgm:spPr/>
    </dgm:pt>
    <dgm:pt modelId="{67E5C0EC-1CD8-CD4C-BF41-5AB92F1FC170}" type="pres">
      <dgm:prSet presAssocID="{B56B2775-7A38-ED4E-BDB3-5880759E7769}" presName="composite2" presStyleCnt="0"/>
      <dgm:spPr/>
    </dgm:pt>
    <dgm:pt modelId="{1A8E1286-4D3F-6149-AA09-DD82B7D29E9B}" type="pres">
      <dgm:prSet presAssocID="{B56B2775-7A38-ED4E-BDB3-5880759E7769}" presName="background2" presStyleLbl="node2" presStyleIdx="1" presStyleCnt="2"/>
      <dgm:spPr/>
    </dgm:pt>
    <dgm:pt modelId="{F4E30A05-5378-6A4E-A086-E3A8BD96A413}" type="pres">
      <dgm:prSet presAssocID="{B56B2775-7A38-ED4E-BDB3-5880759E7769}" presName="text2" presStyleLbl="fgAcc2" presStyleIdx="1" presStyleCnt="2">
        <dgm:presLayoutVars>
          <dgm:chPref val="3"/>
        </dgm:presLayoutVars>
      </dgm:prSet>
      <dgm:spPr/>
    </dgm:pt>
    <dgm:pt modelId="{3F37A8D5-4605-EF43-B6F7-995ABB5C41BE}" type="pres">
      <dgm:prSet presAssocID="{B56B2775-7A38-ED4E-BDB3-5880759E7769}" presName="hierChild3" presStyleCnt="0"/>
      <dgm:spPr/>
    </dgm:pt>
  </dgm:ptLst>
  <dgm:cxnLst>
    <dgm:cxn modelId="{04BA838D-5AB5-BF43-8BC5-3D8DAFD7F553}" type="presOf" srcId="{EDB886A0-AEFF-2C43-BF72-84FE5F14F76D}" destId="{CA1E2588-BBF0-304A-A37F-BBC629011595}" srcOrd="0" destOrd="0" presId="urn:microsoft.com/office/officeart/2005/8/layout/hierarchy1"/>
    <dgm:cxn modelId="{F8CF67A1-4AD8-EE45-AAE0-CBCE14483D3D}" type="presOf" srcId="{3781FFD0-DEF0-D04B-AE31-D3C05C29759A}" destId="{D855D9C5-353D-3D44-A2FE-2E5A2BFCB7E3}" srcOrd="0" destOrd="0" presId="urn:microsoft.com/office/officeart/2005/8/layout/hierarchy1"/>
    <dgm:cxn modelId="{2D5A86A4-A842-1845-8333-24E55FD60AA4}" type="presOf" srcId="{F4A3DD88-0DC6-3144-A1C9-968171AFD8A9}" destId="{BF48BDD1-ECE7-194C-A4B8-494543D325BB}" srcOrd="0" destOrd="0" presId="urn:microsoft.com/office/officeart/2005/8/layout/hierarchy1"/>
    <dgm:cxn modelId="{F2E501C9-F20A-584A-B6EE-F85B642E9355}" type="presOf" srcId="{190D4C71-5233-744B-AA0D-1245F4681B3D}" destId="{889695AC-DCB7-EC49-B80E-AF943DA9FFB0}" srcOrd="0" destOrd="0" presId="urn:microsoft.com/office/officeart/2005/8/layout/hierarchy1"/>
    <dgm:cxn modelId="{F0C9D8D4-6053-7E47-BD51-41C629B83A22}" type="presOf" srcId="{B56B2775-7A38-ED4E-BDB3-5880759E7769}" destId="{F4E30A05-5378-6A4E-A086-E3A8BD96A413}" srcOrd="0" destOrd="0" presId="urn:microsoft.com/office/officeart/2005/8/layout/hierarchy1"/>
    <dgm:cxn modelId="{307AA6E9-F6EF-2347-8941-5D6D54C3B2E8}" srcId="{190D4C71-5233-744B-AA0D-1245F4681B3D}" destId="{F4A3DD88-0DC6-3144-A1C9-968171AFD8A9}" srcOrd="0" destOrd="0" parTransId="{CB532C9C-0AB8-D044-AEC9-97828522506E}" sibTransId="{4D2004D8-CDD2-8A40-B4F6-17B159911555}"/>
    <dgm:cxn modelId="{9CC544F0-3D90-DE4E-A03E-AD0AD7E05D18}" type="presOf" srcId="{CB532C9C-0AB8-D044-AEC9-97828522506E}" destId="{120136B8-E7E5-BE47-9476-857FF11451B5}" srcOrd="0" destOrd="0" presId="urn:microsoft.com/office/officeart/2005/8/layout/hierarchy1"/>
    <dgm:cxn modelId="{97D0EEF3-D0C1-7241-BD5D-C1B680308A10}" srcId="{190D4C71-5233-744B-AA0D-1245F4681B3D}" destId="{B56B2775-7A38-ED4E-BDB3-5880759E7769}" srcOrd="1" destOrd="0" parTransId="{EDB886A0-AEFF-2C43-BF72-84FE5F14F76D}" sibTransId="{4B664F6D-0159-F047-8F72-E84542585B3E}"/>
    <dgm:cxn modelId="{2E2894FA-E978-CB43-8884-E693D86FAF79}" srcId="{3781FFD0-DEF0-D04B-AE31-D3C05C29759A}" destId="{190D4C71-5233-744B-AA0D-1245F4681B3D}" srcOrd="0" destOrd="0" parTransId="{C3C02568-5675-614F-A821-11A044E680B3}" sibTransId="{CA2DB746-3197-0845-BFA5-9E79DEC5AFA8}"/>
    <dgm:cxn modelId="{4AACEADA-78EE-0A47-9C85-E884850E4196}" type="presParOf" srcId="{D855D9C5-353D-3D44-A2FE-2E5A2BFCB7E3}" destId="{724A0AF7-878F-8244-8D92-EB65BE1D6514}" srcOrd="0" destOrd="0" presId="urn:microsoft.com/office/officeart/2005/8/layout/hierarchy1"/>
    <dgm:cxn modelId="{F4E60E96-48F8-674C-9F3C-A22E758E9471}" type="presParOf" srcId="{724A0AF7-878F-8244-8D92-EB65BE1D6514}" destId="{2310DBA0-2BFC-F849-84FE-3A18CBE9A7A4}" srcOrd="0" destOrd="0" presId="urn:microsoft.com/office/officeart/2005/8/layout/hierarchy1"/>
    <dgm:cxn modelId="{9F2D8723-CC49-D54A-ABE3-4E09B40020AA}" type="presParOf" srcId="{2310DBA0-2BFC-F849-84FE-3A18CBE9A7A4}" destId="{F6B66380-44E7-FB41-B037-E998BE0EAA1A}" srcOrd="0" destOrd="0" presId="urn:microsoft.com/office/officeart/2005/8/layout/hierarchy1"/>
    <dgm:cxn modelId="{8AA458F3-03A0-4C41-8A8D-708B34AD68DF}" type="presParOf" srcId="{2310DBA0-2BFC-F849-84FE-3A18CBE9A7A4}" destId="{889695AC-DCB7-EC49-B80E-AF943DA9FFB0}" srcOrd="1" destOrd="0" presId="urn:microsoft.com/office/officeart/2005/8/layout/hierarchy1"/>
    <dgm:cxn modelId="{AE71FEBB-88AC-2947-B7B7-68718640EA65}" type="presParOf" srcId="{724A0AF7-878F-8244-8D92-EB65BE1D6514}" destId="{C06DC61B-65C1-C846-9D41-F746691DADD7}" srcOrd="1" destOrd="0" presId="urn:microsoft.com/office/officeart/2005/8/layout/hierarchy1"/>
    <dgm:cxn modelId="{0788DDCF-5A98-E141-A978-04666D5E6022}" type="presParOf" srcId="{C06DC61B-65C1-C846-9D41-F746691DADD7}" destId="{120136B8-E7E5-BE47-9476-857FF11451B5}" srcOrd="0" destOrd="0" presId="urn:microsoft.com/office/officeart/2005/8/layout/hierarchy1"/>
    <dgm:cxn modelId="{2D0FBF4D-8E18-2647-9053-4C47D9EEA5CE}" type="presParOf" srcId="{C06DC61B-65C1-C846-9D41-F746691DADD7}" destId="{EF88D9CC-E27F-784E-8C5E-A03724E7C4FC}" srcOrd="1" destOrd="0" presId="urn:microsoft.com/office/officeart/2005/8/layout/hierarchy1"/>
    <dgm:cxn modelId="{5102F131-8A1F-5748-9496-33028B193C6D}" type="presParOf" srcId="{EF88D9CC-E27F-784E-8C5E-A03724E7C4FC}" destId="{6C34DFBD-B2EE-9C43-9B10-73F9CE0E8D05}" srcOrd="0" destOrd="0" presId="urn:microsoft.com/office/officeart/2005/8/layout/hierarchy1"/>
    <dgm:cxn modelId="{73A15749-B8F8-004A-A479-A9A2DA6E820E}" type="presParOf" srcId="{6C34DFBD-B2EE-9C43-9B10-73F9CE0E8D05}" destId="{EE7676E1-6920-9449-A6BC-653C22ABE951}" srcOrd="0" destOrd="0" presId="urn:microsoft.com/office/officeart/2005/8/layout/hierarchy1"/>
    <dgm:cxn modelId="{A13D24CB-DFFB-8845-B7C3-54D3C0558A39}" type="presParOf" srcId="{6C34DFBD-B2EE-9C43-9B10-73F9CE0E8D05}" destId="{BF48BDD1-ECE7-194C-A4B8-494543D325BB}" srcOrd="1" destOrd="0" presId="urn:microsoft.com/office/officeart/2005/8/layout/hierarchy1"/>
    <dgm:cxn modelId="{17603DD3-EBE2-884E-8AC1-2C11EA5F1409}" type="presParOf" srcId="{EF88D9CC-E27F-784E-8C5E-A03724E7C4FC}" destId="{299BD865-BC33-6649-8A95-5B86AE7FD65B}" srcOrd="1" destOrd="0" presId="urn:microsoft.com/office/officeart/2005/8/layout/hierarchy1"/>
    <dgm:cxn modelId="{C8F6A6D7-9A6C-8C4C-99B4-DA0B71AEAE9B}" type="presParOf" srcId="{C06DC61B-65C1-C846-9D41-F746691DADD7}" destId="{CA1E2588-BBF0-304A-A37F-BBC629011595}" srcOrd="2" destOrd="0" presId="urn:microsoft.com/office/officeart/2005/8/layout/hierarchy1"/>
    <dgm:cxn modelId="{ED4F5AD3-EEB6-5C49-A523-67441E2B13B0}" type="presParOf" srcId="{C06DC61B-65C1-C846-9D41-F746691DADD7}" destId="{157DA3C6-8425-4045-B922-89F1A7A15D4C}" srcOrd="3" destOrd="0" presId="urn:microsoft.com/office/officeart/2005/8/layout/hierarchy1"/>
    <dgm:cxn modelId="{A8F1A735-2A5E-A24A-B24A-43FBC145B8B1}" type="presParOf" srcId="{157DA3C6-8425-4045-B922-89F1A7A15D4C}" destId="{67E5C0EC-1CD8-CD4C-BF41-5AB92F1FC170}" srcOrd="0" destOrd="0" presId="urn:microsoft.com/office/officeart/2005/8/layout/hierarchy1"/>
    <dgm:cxn modelId="{D417F776-F2D0-4F4D-8FD7-F316977DD08D}" type="presParOf" srcId="{67E5C0EC-1CD8-CD4C-BF41-5AB92F1FC170}" destId="{1A8E1286-4D3F-6149-AA09-DD82B7D29E9B}" srcOrd="0" destOrd="0" presId="urn:microsoft.com/office/officeart/2005/8/layout/hierarchy1"/>
    <dgm:cxn modelId="{E30B0E58-06DD-474B-93AA-A779C5A31A4D}" type="presParOf" srcId="{67E5C0EC-1CD8-CD4C-BF41-5AB92F1FC170}" destId="{F4E30A05-5378-6A4E-A086-E3A8BD96A413}" srcOrd="1" destOrd="0" presId="urn:microsoft.com/office/officeart/2005/8/layout/hierarchy1"/>
    <dgm:cxn modelId="{FD90784A-2481-274D-8A07-62DA77FD339D}" type="presParOf" srcId="{157DA3C6-8425-4045-B922-89F1A7A15D4C}" destId="{3F37A8D5-4605-EF43-B6F7-995ABB5C41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8ACA84-E753-284B-8D07-5E8250E9EBD5}" type="doc">
      <dgm:prSet loTypeId="urn:microsoft.com/office/officeart/2005/8/layout/vList2" loCatId="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F7052000-59E4-5D43-A1CA-51A74C3DD4BC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32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Ініціалізація</a:t>
          </a:r>
          <a:endParaRPr lang="ru-RU" sz="32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4B8E58-56FD-564D-8CC0-08211D05D45E}" type="parTrans" cxnId="{27002F76-BAB9-3548-BAD8-886528D889F0}">
      <dgm:prSet/>
      <dgm:spPr/>
      <dgm:t>
        <a:bodyPr/>
        <a:lstStyle/>
        <a:p>
          <a:endParaRPr lang="ru-RU"/>
        </a:p>
      </dgm:t>
    </dgm:pt>
    <dgm:pt modelId="{A44C8990-D860-DE4B-A7E8-09DDE784D938}" type="sibTrans" cxnId="{27002F76-BAB9-3548-BAD8-886528D889F0}">
      <dgm:prSet/>
      <dgm:spPr/>
      <dgm:t>
        <a:bodyPr/>
        <a:lstStyle/>
        <a:p>
          <a:endParaRPr lang="ru-RU"/>
        </a:p>
      </dgm:t>
    </dgm:pt>
    <dgm:pt modelId="{1EEE8CCF-2221-C848-935D-7C2AC3353C29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Генерація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N </a:t>
          </a:r>
          <a:r>
            <a:rPr lang="uk-UA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випадкових рішень.</a:t>
          </a:r>
          <a:endParaRPr lang="ru-RU" sz="2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1426C3-918D-E443-8583-F63A2B33A789}" type="parTrans" cxnId="{988700F0-7E28-4547-96C7-696F2790ABB2}">
      <dgm:prSet/>
      <dgm:spPr/>
      <dgm:t>
        <a:bodyPr/>
        <a:lstStyle/>
        <a:p>
          <a:endParaRPr lang="ru-RU"/>
        </a:p>
      </dgm:t>
    </dgm:pt>
    <dgm:pt modelId="{A50427AF-648E-9C4D-9898-DE4DEF9E2185}" type="sibTrans" cxnId="{988700F0-7E28-4547-96C7-696F2790ABB2}">
      <dgm:prSet/>
      <dgm:spPr/>
      <dgm:t>
        <a:bodyPr/>
        <a:lstStyle/>
        <a:p>
          <a:endParaRPr lang="ru-RU"/>
        </a:p>
      </dgm:t>
    </dgm:pt>
    <dgm:pt modelId="{4C931055-B29C-264A-81DE-A822C9803E3B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32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Ітераційний</a:t>
          </a:r>
          <a:r>
            <a:rPr lang="ru-RU" sz="32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процес</a:t>
          </a:r>
          <a:endParaRPr lang="ru-RU" sz="32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0FDDFC-2D06-A848-B52C-9814E0E35BD0}" type="parTrans" cxnId="{B194BA90-E476-D240-B2AC-A968D1D23A77}">
      <dgm:prSet/>
      <dgm:spPr/>
      <dgm:t>
        <a:bodyPr/>
        <a:lstStyle/>
        <a:p>
          <a:endParaRPr lang="ru-RU"/>
        </a:p>
      </dgm:t>
    </dgm:pt>
    <dgm:pt modelId="{350D68DE-0A61-0249-B8F7-3089B7CCF411}" type="sibTrans" cxnId="{B194BA90-E476-D240-B2AC-A968D1D23A77}">
      <dgm:prSet/>
      <dgm:spPr/>
      <dgm:t>
        <a:bodyPr/>
        <a:lstStyle/>
        <a:p>
          <a:endParaRPr lang="ru-RU"/>
        </a:p>
      </dgm:t>
    </dgm:pt>
    <dgm:pt modelId="{C5A7826C-D8F1-ED4E-8125-24A83E958CB7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Вибрати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 </a:t>
          </a:r>
          <a:r>
            <a:rPr lang="uk-UA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найкращих джерел.</a:t>
          </a:r>
          <a:endParaRPr lang="ru-RU" sz="2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63757D-9A67-C44D-A82B-BEB031816E6D}" type="parTrans" cxnId="{897AE68C-AC82-7743-9BB6-42809DAB990D}">
      <dgm:prSet/>
      <dgm:spPr/>
      <dgm:t>
        <a:bodyPr/>
        <a:lstStyle/>
        <a:p>
          <a:endParaRPr lang="ru-RU"/>
        </a:p>
      </dgm:t>
    </dgm:pt>
    <dgm:pt modelId="{8299592B-3457-5541-909C-188FC028B70A}" type="sibTrans" cxnId="{897AE68C-AC82-7743-9BB6-42809DAB990D}">
      <dgm:prSet/>
      <dgm:spPr/>
      <dgm:t>
        <a:bodyPr/>
        <a:lstStyle/>
        <a:p>
          <a:endParaRPr lang="ru-RU"/>
        </a:p>
      </dgm:t>
    </dgm:pt>
    <dgm:pt modelId="{349BFE3C-16CB-694D-9D7B-0BEB8833CFF6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Обчислити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їх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фітнес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131352A9-2056-2545-A03F-105ED1DFC817}" type="parTrans" cxnId="{6AAD36BB-10AC-334D-AC6B-D9941CE729BE}">
      <dgm:prSet/>
      <dgm:spPr/>
      <dgm:t>
        <a:bodyPr/>
        <a:lstStyle/>
        <a:p>
          <a:endParaRPr lang="ru-RU"/>
        </a:p>
      </dgm:t>
    </dgm:pt>
    <dgm:pt modelId="{47628C3F-673E-5141-BCDB-6FF7B0CDB3AE}" type="sibTrans" cxnId="{6AAD36BB-10AC-334D-AC6B-D9941CE729BE}">
      <dgm:prSet/>
      <dgm:spPr/>
      <dgm:t>
        <a:bodyPr/>
        <a:lstStyle/>
        <a:p>
          <a:endParaRPr lang="ru-RU"/>
        </a:p>
      </dgm:t>
    </dgm:pt>
    <dgm:pt modelId="{BB1BFEF0-DF9E-064C-9327-0CE02CD85A6E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Вдосконалити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рішення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М -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інтенсивніше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FFD5ED18-C6CE-CD4D-8170-F4E6B454FF49}" type="parTrans" cxnId="{43D37C22-E46E-6148-9566-C47DD3EA7283}">
      <dgm:prSet/>
      <dgm:spPr/>
      <dgm:t>
        <a:bodyPr/>
        <a:lstStyle/>
        <a:p>
          <a:endParaRPr lang="ru-RU"/>
        </a:p>
      </dgm:t>
    </dgm:pt>
    <dgm:pt modelId="{1F503A37-D073-4447-B0A2-29BB1F0B9CE2}" type="sibTrans" cxnId="{43D37C22-E46E-6148-9566-C47DD3EA7283}">
      <dgm:prSet/>
      <dgm:spPr/>
      <dgm:t>
        <a:bodyPr/>
        <a:lstStyle/>
        <a:p>
          <a:endParaRPr lang="ru-RU"/>
        </a:p>
      </dgm:t>
    </dgm:pt>
    <dgm:pt modelId="{C3C23745-A007-C743-865E-03D1D2439726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Замінити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N-M </a:t>
          </a:r>
          <a:r>
            <a:rPr lang="uk-UA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рішень на нові.</a:t>
          </a:r>
          <a:endParaRPr lang="ru-RU" sz="2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9712F5-D97B-A24C-BE82-B865796699C9}" type="parTrans" cxnId="{35E13694-5322-BA4D-BEE9-631842358F4E}">
      <dgm:prSet/>
      <dgm:spPr/>
      <dgm:t>
        <a:bodyPr/>
        <a:lstStyle/>
        <a:p>
          <a:endParaRPr lang="ru-RU"/>
        </a:p>
      </dgm:t>
    </dgm:pt>
    <dgm:pt modelId="{BF9C28F4-E13E-1541-B327-EDC2F7CCA6BA}" type="sibTrans" cxnId="{35E13694-5322-BA4D-BEE9-631842358F4E}">
      <dgm:prSet/>
      <dgm:spPr/>
      <dgm:t>
        <a:bodyPr/>
        <a:lstStyle/>
        <a:p>
          <a:endParaRPr lang="ru-RU"/>
        </a:p>
      </dgm:t>
    </dgm:pt>
    <dgm:pt modelId="{CCD7C255-A2DC-8142-9638-5E8E6D0A8F51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Фіксувати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ітерацій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6AE99479-70D8-7542-9AE2-F33499CA649A}" type="parTrans" cxnId="{85551F6A-076B-3145-A631-BFC8CD1567FF}">
      <dgm:prSet/>
      <dgm:spPr/>
      <dgm:t>
        <a:bodyPr/>
        <a:lstStyle/>
        <a:p>
          <a:endParaRPr lang="ru-RU"/>
        </a:p>
      </dgm:t>
    </dgm:pt>
    <dgm:pt modelId="{4C146EAA-1E0D-7344-98AF-29A02383FFE8}" type="sibTrans" cxnId="{85551F6A-076B-3145-A631-BFC8CD1567FF}">
      <dgm:prSet/>
      <dgm:spPr/>
      <dgm:t>
        <a:bodyPr/>
        <a:lstStyle/>
        <a:p>
          <a:endParaRPr lang="ru-RU"/>
        </a:p>
      </dgm:t>
    </dgm:pt>
    <dgm:pt modelId="{2BD26571-1D4A-E849-8870-B797FC023178}" type="pres">
      <dgm:prSet presAssocID="{C68ACA84-E753-284B-8D07-5E8250E9EBD5}" presName="linear" presStyleCnt="0">
        <dgm:presLayoutVars>
          <dgm:animLvl val="lvl"/>
          <dgm:resizeHandles val="exact"/>
        </dgm:presLayoutVars>
      </dgm:prSet>
      <dgm:spPr/>
    </dgm:pt>
    <dgm:pt modelId="{01557680-B60A-5040-B78A-B8404C008E58}" type="pres">
      <dgm:prSet presAssocID="{F7052000-59E4-5D43-A1CA-51A74C3DD4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B3A3088-F717-C548-85CB-E2EAF37ACE1D}" type="pres">
      <dgm:prSet presAssocID="{F7052000-59E4-5D43-A1CA-51A74C3DD4BC}" presName="childText" presStyleLbl="revTx" presStyleIdx="0" presStyleCnt="2">
        <dgm:presLayoutVars>
          <dgm:bulletEnabled val="1"/>
        </dgm:presLayoutVars>
      </dgm:prSet>
      <dgm:spPr/>
    </dgm:pt>
    <dgm:pt modelId="{1790D4EA-CD23-4D4E-BF7C-398271B40F4E}" type="pres">
      <dgm:prSet presAssocID="{4C931055-B29C-264A-81DE-A822C9803E3B}" presName="parentText" presStyleLbl="node1" presStyleIdx="1" presStyleCnt="2" custLinFactNeighborX="-42294" custLinFactNeighborY="-480">
        <dgm:presLayoutVars>
          <dgm:chMax val="0"/>
          <dgm:bulletEnabled val="1"/>
        </dgm:presLayoutVars>
      </dgm:prSet>
      <dgm:spPr/>
    </dgm:pt>
    <dgm:pt modelId="{BD68838F-9C65-864D-86F6-75F36E42B6D0}" type="pres">
      <dgm:prSet presAssocID="{4C931055-B29C-264A-81DE-A822C9803E3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B5FCC01-F20A-0C4E-A9C4-751B58436529}" type="presOf" srcId="{349BFE3C-16CB-694D-9D7B-0BEB8833CFF6}" destId="{FB3A3088-F717-C548-85CB-E2EAF37ACE1D}" srcOrd="0" destOrd="1" presId="urn:microsoft.com/office/officeart/2005/8/layout/vList2"/>
    <dgm:cxn modelId="{43D37C22-E46E-6148-9566-C47DD3EA7283}" srcId="{4C931055-B29C-264A-81DE-A822C9803E3B}" destId="{BB1BFEF0-DF9E-064C-9327-0CE02CD85A6E}" srcOrd="1" destOrd="0" parTransId="{FFD5ED18-C6CE-CD4D-8170-F4E6B454FF49}" sibTransId="{1F503A37-D073-4447-B0A2-29BB1F0B9CE2}"/>
    <dgm:cxn modelId="{2F806129-A622-784E-9D65-5AE7793981CE}" type="presOf" srcId="{1EEE8CCF-2221-C848-935D-7C2AC3353C29}" destId="{FB3A3088-F717-C548-85CB-E2EAF37ACE1D}" srcOrd="0" destOrd="0" presId="urn:microsoft.com/office/officeart/2005/8/layout/vList2"/>
    <dgm:cxn modelId="{F1ACF75B-FE7D-CC47-B5AA-EB0E455C0CAC}" type="presOf" srcId="{C68ACA84-E753-284B-8D07-5E8250E9EBD5}" destId="{2BD26571-1D4A-E849-8870-B797FC023178}" srcOrd="0" destOrd="0" presId="urn:microsoft.com/office/officeart/2005/8/layout/vList2"/>
    <dgm:cxn modelId="{85551F6A-076B-3145-A631-BFC8CD1567FF}" srcId="{4C931055-B29C-264A-81DE-A822C9803E3B}" destId="{CCD7C255-A2DC-8142-9638-5E8E6D0A8F51}" srcOrd="3" destOrd="0" parTransId="{6AE99479-70D8-7542-9AE2-F33499CA649A}" sibTransId="{4C146EAA-1E0D-7344-98AF-29A02383FFE8}"/>
    <dgm:cxn modelId="{27002F76-BAB9-3548-BAD8-886528D889F0}" srcId="{C68ACA84-E753-284B-8D07-5E8250E9EBD5}" destId="{F7052000-59E4-5D43-A1CA-51A74C3DD4BC}" srcOrd="0" destOrd="0" parTransId="{1B4B8E58-56FD-564D-8CC0-08211D05D45E}" sibTransId="{A44C8990-D860-DE4B-A7E8-09DDE784D938}"/>
    <dgm:cxn modelId="{897AE68C-AC82-7743-9BB6-42809DAB990D}" srcId="{4C931055-B29C-264A-81DE-A822C9803E3B}" destId="{C5A7826C-D8F1-ED4E-8125-24A83E958CB7}" srcOrd="0" destOrd="0" parTransId="{3863757D-9A67-C44D-A82B-BEB031816E6D}" sibTransId="{8299592B-3457-5541-909C-188FC028B70A}"/>
    <dgm:cxn modelId="{B194BA90-E476-D240-B2AC-A968D1D23A77}" srcId="{C68ACA84-E753-284B-8D07-5E8250E9EBD5}" destId="{4C931055-B29C-264A-81DE-A822C9803E3B}" srcOrd="1" destOrd="0" parTransId="{3A0FDDFC-2D06-A848-B52C-9814E0E35BD0}" sibTransId="{350D68DE-0A61-0249-B8F7-3089B7CCF411}"/>
    <dgm:cxn modelId="{BCDC9B91-8DF6-1749-BC06-CCF8F9E0E60C}" type="presOf" srcId="{C3C23745-A007-C743-865E-03D1D2439726}" destId="{BD68838F-9C65-864D-86F6-75F36E42B6D0}" srcOrd="0" destOrd="2" presId="urn:microsoft.com/office/officeart/2005/8/layout/vList2"/>
    <dgm:cxn modelId="{35E13694-5322-BA4D-BEE9-631842358F4E}" srcId="{4C931055-B29C-264A-81DE-A822C9803E3B}" destId="{C3C23745-A007-C743-865E-03D1D2439726}" srcOrd="2" destOrd="0" parTransId="{F69712F5-D97B-A24C-BE82-B865796699C9}" sibTransId="{BF9C28F4-E13E-1541-B327-EDC2F7CCA6BA}"/>
    <dgm:cxn modelId="{3E8AE59C-1DBF-9F4F-A7FC-99E4A5E873B6}" type="presOf" srcId="{BB1BFEF0-DF9E-064C-9327-0CE02CD85A6E}" destId="{BD68838F-9C65-864D-86F6-75F36E42B6D0}" srcOrd="0" destOrd="1" presId="urn:microsoft.com/office/officeart/2005/8/layout/vList2"/>
    <dgm:cxn modelId="{B852C5B6-FAA2-9F4C-8957-4CBCB3E71AD8}" type="presOf" srcId="{4C931055-B29C-264A-81DE-A822C9803E3B}" destId="{1790D4EA-CD23-4D4E-BF7C-398271B40F4E}" srcOrd="0" destOrd="0" presId="urn:microsoft.com/office/officeart/2005/8/layout/vList2"/>
    <dgm:cxn modelId="{6AAD36BB-10AC-334D-AC6B-D9941CE729BE}" srcId="{F7052000-59E4-5D43-A1CA-51A74C3DD4BC}" destId="{349BFE3C-16CB-694D-9D7B-0BEB8833CFF6}" srcOrd="1" destOrd="0" parTransId="{131352A9-2056-2545-A03F-105ED1DFC817}" sibTransId="{47628C3F-673E-5141-BCDB-6FF7B0CDB3AE}"/>
    <dgm:cxn modelId="{8F62B6CE-06C9-224E-ABEF-931D60DC7067}" type="presOf" srcId="{CCD7C255-A2DC-8142-9638-5E8E6D0A8F51}" destId="{BD68838F-9C65-864D-86F6-75F36E42B6D0}" srcOrd="0" destOrd="3" presId="urn:microsoft.com/office/officeart/2005/8/layout/vList2"/>
    <dgm:cxn modelId="{170EAAEC-A6FF-084C-8E8F-5FECD0A301E1}" type="presOf" srcId="{C5A7826C-D8F1-ED4E-8125-24A83E958CB7}" destId="{BD68838F-9C65-864D-86F6-75F36E42B6D0}" srcOrd="0" destOrd="0" presId="urn:microsoft.com/office/officeart/2005/8/layout/vList2"/>
    <dgm:cxn modelId="{34EE99EF-9E32-8C47-ABC2-7FEE7C469D4D}" type="presOf" srcId="{F7052000-59E4-5D43-A1CA-51A74C3DD4BC}" destId="{01557680-B60A-5040-B78A-B8404C008E58}" srcOrd="0" destOrd="0" presId="urn:microsoft.com/office/officeart/2005/8/layout/vList2"/>
    <dgm:cxn modelId="{988700F0-7E28-4547-96C7-696F2790ABB2}" srcId="{F7052000-59E4-5D43-A1CA-51A74C3DD4BC}" destId="{1EEE8CCF-2221-C848-935D-7C2AC3353C29}" srcOrd="0" destOrd="0" parTransId="{791426C3-918D-E443-8583-F63A2B33A789}" sibTransId="{A50427AF-648E-9C4D-9898-DE4DEF9E2185}"/>
    <dgm:cxn modelId="{FBE6CDC3-FED9-254B-98DC-89C4307E22A6}" type="presParOf" srcId="{2BD26571-1D4A-E849-8870-B797FC023178}" destId="{01557680-B60A-5040-B78A-B8404C008E58}" srcOrd="0" destOrd="0" presId="urn:microsoft.com/office/officeart/2005/8/layout/vList2"/>
    <dgm:cxn modelId="{3F081CF5-D139-3646-BC1A-624DF49467D1}" type="presParOf" srcId="{2BD26571-1D4A-E849-8870-B797FC023178}" destId="{FB3A3088-F717-C548-85CB-E2EAF37ACE1D}" srcOrd="1" destOrd="0" presId="urn:microsoft.com/office/officeart/2005/8/layout/vList2"/>
    <dgm:cxn modelId="{ECA52DEE-F7B0-584B-BD13-99053442EB5E}" type="presParOf" srcId="{2BD26571-1D4A-E849-8870-B797FC023178}" destId="{1790D4EA-CD23-4D4E-BF7C-398271B40F4E}" srcOrd="2" destOrd="0" presId="urn:microsoft.com/office/officeart/2005/8/layout/vList2"/>
    <dgm:cxn modelId="{62DE3DEC-CB4E-2142-AD1A-B97459127732}" type="presParOf" srcId="{2BD26571-1D4A-E849-8870-B797FC023178}" destId="{BD68838F-9C65-864D-86F6-75F36E42B6D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D26B3F-EA81-A142-969B-3DD42879ECF1}" type="doc">
      <dgm:prSet loTypeId="urn:microsoft.com/office/officeart/2005/8/layout/vList2" loCatId="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9936ECAB-3ADD-004D-861C-9157C5995D62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32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endParaRPr lang="ru-RU" sz="32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C8D791-6BC2-DE45-AECC-3B5C5E55674F}" type="parTrans" cxnId="{A260A1A5-2183-9441-B0F5-E81D4D48182B}">
      <dgm:prSet/>
      <dgm:spPr/>
      <dgm:t>
        <a:bodyPr/>
        <a:lstStyle/>
        <a:p>
          <a:endParaRPr lang="ru-RU"/>
        </a:p>
      </dgm:t>
    </dgm:pt>
    <dgm:pt modelId="{9495D4A6-5AF3-7842-8157-FB982A513614}" type="sibTrans" cxnId="{A260A1A5-2183-9441-B0F5-E81D4D48182B}">
      <dgm:prSet/>
      <dgm:spPr/>
      <dgm:t>
        <a:bodyPr/>
        <a:lstStyle/>
        <a:p>
          <a:endParaRPr lang="ru-RU"/>
        </a:p>
      </dgm:t>
    </dgm:pt>
    <dgm:pt modelId="{5F2EBE61-E879-704C-A661-8E115E3273AA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Натуральне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число.</a:t>
          </a:r>
        </a:p>
      </dgm:t>
    </dgm:pt>
    <dgm:pt modelId="{9651468A-FA8D-C847-914E-89EC494E27E3}" type="parTrans" cxnId="{D17E0767-2646-5445-8D34-E7B9E07BB484}">
      <dgm:prSet/>
      <dgm:spPr/>
      <dgm:t>
        <a:bodyPr/>
        <a:lstStyle/>
        <a:p>
          <a:endParaRPr lang="ru-RU"/>
        </a:p>
      </dgm:t>
    </dgm:pt>
    <dgm:pt modelId="{630F097C-107D-144F-A5A3-10ADAE354B31}" type="sibTrans" cxnId="{D17E0767-2646-5445-8D34-E7B9E07BB484}">
      <dgm:prSet/>
      <dgm:spPr/>
      <dgm:t>
        <a:bodyPr/>
        <a:lstStyle/>
        <a:p>
          <a:endParaRPr lang="ru-RU"/>
        </a:p>
      </dgm:t>
    </dgm:pt>
    <dgm:pt modelId="{F5030E10-6593-944E-ADAF-E2F6FB7F57F9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32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M</a:t>
          </a:r>
          <a:endParaRPr lang="ru-RU" sz="32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C09A79-6B81-F14C-AEB3-85C0CA9B6A6C}" type="parTrans" cxnId="{23B361FB-C879-2748-A351-9BF2C0208573}">
      <dgm:prSet/>
      <dgm:spPr/>
      <dgm:t>
        <a:bodyPr/>
        <a:lstStyle/>
        <a:p>
          <a:endParaRPr lang="ru-RU"/>
        </a:p>
      </dgm:t>
    </dgm:pt>
    <dgm:pt modelId="{519B362B-15F9-FE45-B41E-176680C2D0C9}" type="sibTrans" cxnId="{23B361FB-C879-2748-A351-9BF2C0208573}">
      <dgm:prSet/>
      <dgm:spPr/>
      <dgm:t>
        <a:bodyPr/>
        <a:lstStyle/>
        <a:p>
          <a:endParaRPr lang="ru-RU"/>
        </a:p>
      </dgm:t>
    </dgm:pt>
    <dgm:pt modelId="{3357FC11-57F8-B940-9D8B-B52B6AFCAA24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Натуральне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число </a:t>
          </a:r>
          <a:r>
            <a:rPr lang="uk-UA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до 10, бажано не 1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143B3EF1-43F8-ED44-972A-59D51AF29266}" type="parTrans" cxnId="{1F219FBD-CF4D-5F42-84AC-E9FE2F14227B}">
      <dgm:prSet/>
      <dgm:spPr/>
      <dgm:t>
        <a:bodyPr/>
        <a:lstStyle/>
        <a:p>
          <a:endParaRPr lang="ru-RU"/>
        </a:p>
      </dgm:t>
    </dgm:pt>
    <dgm:pt modelId="{9D63C772-23A2-9142-A58A-A348CB0DEE12}" type="sibTrans" cxnId="{1F219FBD-CF4D-5F42-84AC-E9FE2F14227B}">
      <dgm:prSet/>
      <dgm:spPr/>
      <dgm:t>
        <a:bodyPr/>
        <a:lstStyle/>
        <a:p>
          <a:endParaRPr lang="ru-RU"/>
        </a:p>
      </dgm:t>
    </dgm:pt>
    <dgm:pt modelId="{6E15607A-7A82-5849-BB6B-AF07727D698B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Краще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представити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у 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%</a:t>
          </a:r>
          <a:r>
            <a:rPr lang="uk-UA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(10)</a:t>
          </a: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400" b="0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384685-D046-704C-96BB-623E3CB64235}" type="parTrans" cxnId="{DB613B8F-EECE-BD46-8D11-D33BFF7326C4}">
      <dgm:prSet/>
      <dgm:spPr/>
      <dgm:t>
        <a:bodyPr/>
        <a:lstStyle/>
        <a:p>
          <a:endParaRPr lang="ru-RU"/>
        </a:p>
      </dgm:t>
    </dgm:pt>
    <dgm:pt modelId="{2D921FD2-8378-4C41-8642-B669D2A8ACE9}" type="sibTrans" cxnId="{DB613B8F-EECE-BD46-8D11-D33BFF7326C4}">
      <dgm:prSet/>
      <dgm:spPr/>
      <dgm:t>
        <a:bodyPr/>
        <a:lstStyle/>
        <a:p>
          <a:endParaRPr lang="ru-RU"/>
        </a:p>
      </dgm:t>
    </dgm:pt>
    <dgm:pt modelId="{F7EF6B3B-C6E6-284F-8B2E-4C0BCB95D6F9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Не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дуже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велике.</a:t>
          </a:r>
        </a:p>
      </dgm:t>
    </dgm:pt>
    <dgm:pt modelId="{00235783-583A-574B-BBDB-E178C2F36081}" type="parTrans" cxnId="{80BC0FE7-D2C1-9D4F-8B82-AB3101775A74}">
      <dgm:prSet/>
      <dgm:spPr/>
      <dgm:t>
        <a:bodyPr/>
        <a:lstStyle/>
        <a:p>
          <a:endParaRPr lang="ru-RU"/>
        </a:p>
      </dgm:t>
    </dgm:pt>
    <dgm:pt modelId="{D7411EC1-3C35-BF46-8F62-B6656E297EA6}" type="sibTrans" cxnId="{80BC0FE7-D2C1-9D4F-8B82-AB3101775A74}">
      <dgm:prSet/>
      <dgm:spPr/>
      <dgm:t>
        <a:bodyPr/>
        <a:lstStyle/>
        <a:p>
          <a:endParaRPr lang="ru-RU"/>
        </a:p>
      </dgm:t>
    </dgm:pt>
    <dgm:pt modelId="{C84D4FCD-935A-BB4A-8627-3123F42BC3DA}">
      <dgm:prSet phldrT="[Текст]" custT="1"/>
      <dgm:spPr/>
      <dgm:t>
        <a:bodyPr/>
        <a:lstStyle/>
        <a:p>
          <a:pPr algn="just">
            <a:lnSpc>
              <a:spcPct val="150000"/>
            </a:lnSpc>
          </a:pP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Не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дуже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мале</a:t>
          </a:r>
          <a:r>
            <a:rPr lang="ru-RU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</a:p>
      </dgm:t>
    </dgm:pt>
    <dgm:pt modelId="{5CE12CBA-6686-B74F-8BC6-1A7CA9521853}" type="parTrans" cxnId="{C195E093-105A-1045-8C8A-9E5A8F67C00F}">
      <dgm:prSet/>
      <dgm:spPr/>
      <dgm:t>
        <a:bodyPr/>
        <a:lstStyle/>
        <a:p>
          <a:endParaRPr lang="ru-RU"/>
        </a:p>
      </dgm:t>
    </dgm:pt>
    <dgm:pt modelId="{99B0CD71-C214-954E-BEF4-1CF4B3778448}" type="sibTrans" cxnId="{C195E093-105A-1045-8C8A-9E5A8F67C00F}">
      <dgm:prSet/>
      <dgm:spPr/>
      <dgm:t>
        <a:bodyPr/>
        <a:lstStyle/>
        <a:p>
          <a:endParaRPr lang="ru-RU"/>
        </a:p>
      </dgm:t>
    </dgm:pt>
    <dgm:pt modelId="{BCFD467C-9E82-7448-AE3C-A4698AADEED1}" type="pres">
      <dgm:prSet presAssocID="{C0D26B3F-EA81-A142-969B-3DD42879ECF1}" presName="linear" presStyleCnt="0">
        <dgm:presLayoutVars>
          <dgm:animLvl val="lvl"/>
          <dgm:resizeHandles val="exact"/>
        </dgm:presLayoutVars>
      </dgm:prSet>
      <dgm:spPr/>
    </dgm:pt>
    <dgm:pt modelId="{C5AEFFF3-7224-AA48-BD23-9DE56E87CE34}" type="pres">
      <dgm:prSet presAssocID="{9936ECAB-3ADD-004D-861C-9157C5995D6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72AD827-04F1-784B-A096-71B83CD28294}" type="pres">
      <dgm:prSet presAssocID="{9936ECAB-3ADD-004D-861C-9157C5995D62}" presName="childText" presStyleLbl="revTx" presStyleIdx="0" presStyleCnt="2">
        <dgm:presLayoutVars>
          <dgm:bulletEnabled val="1"/>
        </dgm:presLayoutVars>
      </dgm:prSet>
      <dgm:spPr/>
    </dgm:pt>
    <dgm:pt modelId="{1A312916-5058-0A40-A0A4-E9513781A050}" type="pres">
      <dgm:prSet presAssocID="{F5030E10-6593-944E-ADAF-E2F6FB7F57F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F60171C-0FC9-D04E-B7B0-934F968727C2}" type="pres">
      <dgm:prSet presAssocID="{F5030E10-6593-944E-ADAF-E2F6FB7F57F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10BC80C-1851-0141-949D-6433EAF2A985}" type="presOf" srcId="{5F2EBE61-E879-704C-A661-8E115E3273AA}" destId="{272AD827-04F1-784B-A096-71B83CD28294}" srcOrd="0" destOrd="0" presId="urn:microsoft.com/office/officeart/2005/8/layout/vList2"/>
    <dgm:cxn modelId="{F93F4A1E-7C14-374A-8FCC-BD4A2252D292}" type="presOf" srcId="{F7EF6B3B-C6E6-284F-8B2E-4C0BCB95D6F9}" destId="{272AD827-04F1-784B-A096-71B83CD28294}" srcOrd="0" destOrd="1" presId="urn:microsoft.com/office/officeart/2005/8/layout/vList2"/>
    <dgm:cxn modelId="{B4532B25-530D-194A-B7B4-189DFB854303}" type="presOf" srcId="{C84D4FCD-935A-BB4A-8627-3123F42BC3DA}" destId="{272AD827-04F1-784B-A096-71B83CD28294}" srcOrd="0" destOrd="2" presId="urn:microsoft.com/office/officeart/2005/8/layout/vList2"/>
    <dgm:cxn modelId="{05B7862A-F454-AD48-AB4F-4729D488C26B}" type="presOf" srcId="{6E15607A-7A82-5849-BB6B-AF07727D698B}" destId="{9F60171C-0FC9-D04E-B7B0-934F968727C2}" srcOrd="0" destOrd="1" presId="urn:microsoft.com/office/officeart/2005/8/layout/vList2"/>
    <dgm:cxn modelId="{2A84FD57-9789-034D-8CA3-4AE0C60AC3FD}" type="presOf" srcId="{3357FC11-57F8-B940-9D8B-B52B6AFCAA24}" destId="{9F60171C-0FC9-D04E-B7B0-934F968727C2}" srcOrd="0" destOrd="0" presId="urn:microsoft.com/office/officeart/2005/8/layout/vList2"/>
    <dgm:cxn modelId="{D17E0767-2646-5445-8D34-E7B9E07BB484}" srcId="{9936ECAB-3ADD-004D-861C-9157C5995D62}" destId="{5F2EBE61-E879-704C-A661-8E115E3273AA}" srcOrd="0" destOrd="0" parTransId="{9651468A-FA8D-C847-914E-89EC494E27E3}" sibTransId="{630F097C-107D-144F-A5A3-10ADAE354B31}"/>
    <dgm:cxn modelId="{DB7E398A-C2EC-114B-AE39-361732468E21}" type="presOf" srcId="{9936ECAB-3ADD-004D-861C-9157C5995D62}" destId="{C5AEFFF3-7224-AA48-BD23-9DE56E87CE34}" srcOrd="0" destOrd="0" presId="urn:microsoft.com/office/officeart/2005/8/layout/vList2"/>
    <dgm:cxn modelId="{6DE6988A-2E5C-8547-8E79-333636F5E366}" type="presOf" srcId="{F5030E10-6593-944E-ADAF-E2F6FB7F57F9}" destId="{1A312916-5058-0A40-A0A4-E9513781A050}" srcOrd="0" destOrd="0" presId="urn:microsoft.com/office/officeart/2005/8/layout/vList2"/>
    <dgm:cxn modelId="{DB613B8F-EECE-BD46-8D11-D33BFF7326C4}" srcId="{F5030E10-6593-944E-ADAF-E2F6FB7F57F9}" destId="{6E15607A-7A82-5849-BB6B-AF07727D698B}" srcOrd="1" destOrd="0" parTransId="{FA384685-D046-704C-96BB-623E3CB64235}" sibTransId="{2D921FD2-8378-4C41-8642-B669D2A8ACE9}"/>
    <dgm:cxn modelId="{C195E093-105A-1045-8C8A-9E5A8F67C00F}" srcId="{9936ECAB-3ADD-004D-861C-9157C5995D62}" destId="{C84D4FCD-935A-BB4A-8627-3123F42BC3DA}" srcOrd="2" destOrd="0" parTransId="{5CE12CBA-6686-B74F-8BC6-1A7CA9521853}" sibTransId="{99B0CD71-C214-954E-BEF4-1CF4B3778448}"/>
    <dgm:cxn modelId="{A260A1A5-2183-9441-B0F5-E81D4D48182B}" srcId="{C0D26B3F-EA81-A142-969B-3DD42879ECF1}" destId="{9936ECAB-3ADD-004D-861C-9157C5995D62}" srcOrd="0" destOrd="0" parTransId="{24C8D791-6BC2-DE45-AECC-3B5C5E55674F}" sibTransId="{9495D4A6-5AF3-7842-8157-FB982A513614}"/>
    <dgm:cxn modelId="{F20826A7-EED3-414F-AB1B-A0A12FF43A08}" type="presOf" srcId="{C0D26B3F-EA81-A142-969B-3DD42879ECF1}" destId="{BCFD467C-9E82-7448-AE3C-A4698AADEED1}" srcOrd="0" destOrd="0" presId="urn:microsoft.com/office/officeart/2005/8/layout/vList2"/>
    <dgm:cxn modelId="{1F219FBD-CF4D-5F42-84AC-E9FE2F14227B}" srcId="{F5030E10-6593-944E-ADAF-E2F6FB7F57F9}" destId="{3357FC11-57F8-B940-9D8B-B52B6AFCAA24}" srcOrd="0" destOrd="0" parTransId="{143B3EF1-43F8-ED44-972A-59D51AF29266}" sibTransId="{9D63C772-23A2-9142-A58A-A348CB0DEE12}"/>
    <dgm:cxn modelId="{80BC0FE7-D2C1-9D4F-8B82-AB3101775A74}" srcId="{9936ECAB-3ADD-004D-861C-9157C5995D62}" destId="{F7EF6B3B-C6E6-284F-8B2E-4C0BCB95D6F9}" srcOrd="1" destOrd="0" parTransId="{00235783-583A-574B-BBDB-E178C2F36081}" sibTransId="{D7411EC1-3C35-BF46-8F62-B6656E297EA6}"/>
    <dgm:cxn modelId="{23B361FB-C879-2748-A351-9BF2C0208573}" srcId="{C0D26B3F-EA81-A142-969B-3DD42879ECF1}" destId="{F5030E10-6593-944E-ADAF-E2F6FB7F57F9}" srcOrd="1" destOrd="0" parTransId="{5DC09A79-6B81-F14C-AEB3-85C0CA9B6A6C}" sibTransId="{519B362B-15F9-FE45-B41E-176680C2D0C9}"/>
    <dgm:cxn modelId="{6D6820E7-E07A-064B-9844-DE76EE50D720}" type="presParOf" srcId="{BCFD467C-9E82-7448-AE3C-A4698AADEED1}" destId="{C5AEFFF3-7224-AA48-BD23-9DE56E87CE34}" srcOrd="0" destOrd="0" presId="urn:microsoft.com/office/officeart/2005/8/layout/vList2"/>
    <dgm:cxn modelId="{04099515-0EB5-5441-98F1-00B8D0B5B1DE}" type="presParOf" srcId="{BCFD467C-9E82-7448-AE3C-A4698AADEED1}" destId="{272AD827-04F1-784B-A096-71B83CD28294}" srcOrd="1" destOrd="0" presId="urn:microsoft.com/office/officeart/2005/8/layout/vList2"/>
    <dgm:cxn modelId="{D04D240A-5E4F-1F48-824B-D3C1B65BDF07}" type="presParOf" srcId="{BCFD467C-9E82-7448-AE3C-A4698AADEED1}" destId="{1A312916-5058-0A40-A0A4-E9513781A050}" srcOrd="2" destOrd="0" presId="urn:microsoft.com/office/officeart/2005/8/layout/vList2"/>
    <dgm:cxn modelId="{70C713F4-1439-E84F-AB2E-A44C1288F0A8}" type="presParOf" srcId="{BCFD467C-9E82-7448-AE3C-A4698AADEED1}" destId="{9F60171C-0FC9-D04E-B7B0-934F968727C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DBAA5B-28CD-7E47-8E2C-BC393311A3B5}" type="doc">
      <dgm:prSet loTypeId="urn:microsoft.com/office/officeart/2005/8/layout/vList2" loCatId="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838924FB-8C3C-3A40-81F9-E57DF7244C28}">
      <dgm:prSet/>
      <dgm:spPr/>
      <dgm:t>
        <a:bodyPr/>
        <a:lstStyle/>
        <a:p>
          <a:r>
            <a:rPr lang="ru-UA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П</a:t>
          </a:r>
          <a:r>
            <a:rPr lang="ru-UA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ослідовність міст:</a:t>
          </a:r>
          <a:r>
            <a:rPr lang="uk-UA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[0, 1, 2, 3, 4, 5</a:t>
          </a:r>
          <a:r>
            <a: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, 0</a:t>
          </a:r>
          <a:r>
            <a:rPr lang="uk-UA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], де 0 — стартове місто</a:t>
          </a:r>
        </a:p>
      </dgm:t>
    </dgm:pt>
    <dgm:pt modelId="{7157625B-309A-D74B-AA5C-F0F8A3718A85}" type="parTrans" cxnId="{41C90C35-C1CE-9F47-915B-0E4683EAD9A8}">
      <dgm:prSet/>
      <dgm:spPr/>
      <dgm:t>
        <a:bodyPr/>
        <a:lstStyle/>
        <a:p>
          <a:endParaRPr lang="ru-RU"/>
        </a:p>
      </dgm:t>
    </dgm:pt>
    <dgm:pt modelId="{F93D8BB1-4C55-5941-8012-A6D5E01A81D1}" type="sibTrans" cxnId="{41C90C35-C1CE-9F47-915B-0E4683EAD9A8}">
      <dgm:prSet/>
      <dgm:spPr/>
      <dgm:t>
        <a:bodyPr/>
        <a:lstStyle/>
        <a:p>
          <a:endParaRPr lang="ru-RU"/>
        </a:p>
      </dgm:t>
    </dgm:pt>
    <dgm:pt modelId="{F8C4C306-4706-9348-A67A-62CEFEF7C3B5}">
      <dgm:prSet/>
      <dgm:spPr/>
      <dgm:t>
        <a:bodyPr/>
        <a:lstStyle/>
        <a:p>
          <a:r>
            <a: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С</a:t>
          </a:r>
          <a:r>
            <a: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творюються початкові </a:t>
          </a:r>
          <a:r>
            <a: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r>
            <a:rPr lang="uk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(кількість міст, що слід відвідати, без стартового)</a:t>
          </a:r>
          <a:r>
            <a: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uk-UA" dirty="0">
              <a:latin typeface="Times New Roman" panose="02020603050405020304" pitchFamily="18" charset="0"/>
              <a:cs typeface="Times New Roman" panose="02020603050405020304" pitchFamily="18" charset="0"/>
            </a:rPr>
            <a:t>шляхів.</a:t>
          </a:r>
          <a:r>
            <a: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A8168856-D464-404D-A7D0-455172A850A8}" type="parTrans" cxnId="{B13690D7-698D-3642-8AB6-81F0938454AB}">
      <dgm:prSet/>
      <dgm:spPr/>
      <dgm:t>
        <a:bodyPr/>
        <a:lstStyle/>
        <a:p>
          <a:endParaRPr lang="ru-RU"/>
        </a:p>
      </dgm:t>
    </dgm:pt>
    <dgm:pt modelId="{A58A36DF-2D6F-3C4F-85D0-4D6F964F12C1}" type="sibTrans" cxnId="{B13690D7-698D-3642-8AB6-81F0938454AB}">
      <dgm:prSet/>
      <dgm:spPr/>
      <dgm:t>
        <a:bodyPr/>
        <a:lstStyle/>
        <a:p>
          <a:endParaRPr lang="ru-RU"/>
        </a:p>
      </dgm:t>
    </dgm:pt>
    <dgm:pt modelId="{A07B3CFA-5555-5F49-9D3A-A63BF4A8F01A}">
      <dgm:prSet/>
      <dgm:spPr/>
      <dgm:t>
        <a:bodyPr/>
        <a:lstStyle/>
        <a:p>
          <a:r>
            <a:rPr lang="ru-UA" dirty="0">
              <a:latin typeface="Times New Roman" panose="02020603050405020304" pitchFamily="18" charset="0"/>
              <a:cs typeface="Times New Roman" panose="02020603050405020304" pitchFamily="18" charset="0"/>
            </a:rPr>
            <a:t>Фітнес – довжина маршрута (менший - кращій).</a:t>
          </a:r>
        </a:p>
      </dgm:t>
    </dgm:pt>
    <dgm:pt modelId="{069EFB76-BF46-FD41-A86B-6FD6812680D8}" type="parTrans" cxnId="{65340992-584C-9442-81CA-92234A82130E}">
      <dgm:prSet/>
      <dgm:spPr/>
      <dgm:t>
        <a:bodyPr/>
        <a:lstStyle/>
        <a:p>
          <a:endParaRPr lang="ru-RU"/>
        </a:p>
      </dgm:t>
    </dgm:pt>
    <dgm:pt modelId="{710E3CB6-B573-A94F-9016-7EAFDD53A6B8}" type="sibTrans" cxnId="{65340992-584C-9442-81CA-92234A82130E}">
      <dgm:prSet/>
      <dgm:spPr/>
      <dgm:t>
        <a:bodyPr/>
        <a:lstStyle/>
        <a:p>
          <a:endParaRPr lang="ru-RU"/>
        </a:p>
      </dgm:t>
    </dgm:pt>
    <dgm:pt modelId="{8BDDB920-433B-9044-AE23-6D37A2853FDD}">
      <dgm:prSet/>
      <dgm:spPr/>
      <dgm:t>
        <a:bodyPr/>
        <a:lstStyle/>
        <a:p>
          <a:r>
            <a: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П</a:t>
          </a:r>
          <a:r>
            <a: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ерестановка двох міст, якщо кращі - то більш разів.</a:t>
          </a:r>
        </a:p>
      </dgm:t>
    </dgm:pt>
    <dgm:pt modelId="{E3C6122E-05F8-2E4F-AED0-FE5F6E092ADA}" type="parTrans" cxnId="{3012FB5F-8AB5-F245-9506-5BA3889B898D}">
      <dgm:prSet/>
      <dgm:spPr/>
      <dgm:t>
        <a:bodyPr/>
        <a:lstStyle/>
        <a:p>
          <a:endParaRPr lang="ru-RU"/>
        </a:p>
      </dgm:t>
    </dgm:pt>
    <dgm:pt modelId="{8313F6D0-D2E5-244E-ADCA-040F3A2D6D68}" type="sibTrans" cxnId="{3012FB5F-8AB5-F245-9506-5BA3889B898D}">
      <dgm:prSet/>
      <dgm:spPr/>
      <dgm:t>
        <a:bodyPr/>
        <a:lstStyle/>
        <a:p>
          <a:endParaRPr lang="ru-RU"/>
        </a:p>
      </dgm:t>
    </dgm:pt>
    <dgm:pt modelId="{63AF95D8-DB52-5C46-B048-CA9257B1C8BE}">
      <dgm:prSet/>
      <dgm:spPr/>
      <dgm:t>
        <a:bodyPr/>
        <a:lstStyle/>
        <a:p>
          <a:r>
            <a:rPr lang="ru-UA" dirty="0">
              <a:latin typeface="Times New Roman" panose="02020603050405020304" pitchFamily="18" charset="0"/>
              <a:cs typeface="Times New Roman" panose="02020603050405020304" pitchFamily="18" charset="0"/>
            </a:rPr>
            <a:t>Сортується по фітнесу, обираєються кращі.</a:t>
          </a:r>
        </a:p>
      </dgm:t>
    </dgm:pt>
    <dgm:pt modelId="{26A7808C-A28A-5D48-835C-17E233B655DA}" type="parTrans" cxnId="{CED1D18C-F7E6-D24B-8EF0-C43FD7979EF2}">
      <dgm:prSet/>
      <dgm:spPr/>
      <dgm:t>
        <a:bodyPr/>
        <a:lstStyle/>
        <a:p>
          <a:endParaRPr lang="ru-RU"/>
        </a:p>
      </dgm:t>
    </dgm:pt>
    <dgm:pt modelId="{8F57DD0C-6B94-7F4A-8F23-3100FB41614A}" type="sibTrans" cxnId="{CED1D18C-F7E6-D24B-8EF0-C43FD7979EF2}">
      <dgm:prSet/>
      <dgm:spPr/>
      <dgm:t>
        <a:bodyPr/>
        <a:lstStyle/>
        <a:p>
          <a:endParaRPr lang="ru-RU"/>
        </a:p>
      </dgm:t>
    </dgm:pt>
    <dgm:pt modelId="{8E533EDC-FA3E-A44B-8502-34D4530172E7}">
      <dgm:prSet/>
      <dgm:spPr/>
      <dgm:t>
        <a:bodyPr/>
        <a:lstStyle/>
        <a:p>
          <a:r>
            <a: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Відкидаються гірші й створюються нові маршрути.</a:t>
          </a:r>
        </a:p>
      </dgm:t>
    </dgm:pt>
    <dgm:pt modelId="{A9FD978F-CB39-514B-9E64-8AE57BE905FE}" type="parTrans" cxnId="{CC3385AD-9F70-3D48-960B-23F33631EEEA}">
      <dgm:prSet/>
      <dgm:spPr/>
      <dgm:t>
        <a:bodyPr/>
        <a:lstStyle/>
        <a:p>
          <a:endParaRPr lang="ru-RU"/>
        </a:p>
      </dgm:t>
    </dgm:pt>
    <dgm:pt modelId="{810C28F5-DE46-3C4B-BF62-F42E3973033A}" type="sibTrans" cxnId="{CC3385AD-9F70-3D48-960B-23F33631EEEA}">
      <dgm:prSet/>
      <dgm:spPr/>
      <dgm:t>
        <a:bodyPr/>
        <a:lstStyle/>
        <a:p>
          <a:endParaRPr lang="ru-RU"/>
        </a:p>
      </dgm:t>
    </dgm:pt>
    <dgm:pt modelId="{6DBEEE7D-2F9A-C542-98D7-0209C218559B}" type="pres">
      <dgm:prSet presAssocID="{97DBAA5B-28CD-7E47-8E2C-BC393311A3B5}" presName="linear" presStyleCnt="0">
        <dgm:presLayoutVars>
          <dgm:animLvl val="lvl"/>
          <dgm:resizeHandles val="exact"/>
        </dgm:presLayoutVars>
      </dgm:prSet>
      <dgm:spPr/>
    </dgm:pt>
    <dgm:pt modelId="{60C94B8E-555D-3E4E-8B91-937FA7EE1F61}" type="pres">
      <dgm:prSet presAssocID="{838924FB-8C3C-3A40-81F9-E57DF7244C2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DAB0DEC-A61A-8C4C-ABD4-5B470C000B4C}" type="pres">
      <dgm:prSet presAssocID="{F93D8BB1-4C55-5941-8012-A6D5E01A81D1}" presName="spacer" presStyleCnt="0"/>
      <dgm:spPr/>
    </dgm:pt>
    <dgm:pt modelId="{8F2AECE5-FB55-484C-8032-C6474FAC6812}" type="pres">
      <dgm:prSet presAssocID="{F8C4C306-4706-9348-A67A-62CEFEF7C3B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87EE02D-23FE-4248-9C28-D5EC81C8CF47}" type="pres">
      <dgm:prSet presAssocID="{A58A36DF-2D6F-3C4F-85D0-4D6F964F12C1}" presName="spacer" presStyleCnt="0"/>
      <dgm:spPr/>
    </dgm:pt>
    <dgm:pt modelId="{0DDB274B-AABE-124F-B9F7-AB857EF0641A}" type="pres">
      <dgm:prSet presAssocID="{A07B3CFA-5555-5F49-9D3A-A63BF4A8F0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5429492-3CE9-794E-B072-2CBC3424D6A5}" type="pres">
      <dgm:prSet presAssocID="{710E3CB6-B573-A94F-9016-7EAFDD53A6B8}" presName="spacer" presStyleCnt="0"/>
      <dgm:spPr/>
    </dgm:pt>
    <dgm:pt modelId="{24C0D502-35BE-A649-B572-59CF2E07F725}" type="pres">
      <dgm:prSet presAssocID="{63AF95D8-DB52-5C46-B048-CA9257B1C8B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9F00BA7-D4C8-1644-B07E-3A2FB8761801}" type="pres">
      <dgm:prSet presAssocID="{8F57DD0C-6B94-7F4A-8F23-3100FB41614A}" presName="spacer" presStyleCnt="0"/>
      <dgm:spPr/>
    </dgm:pt>
    <dgm:pt modelId="{9BAED457-6351-CC47-B888-FA01578D6269}" type="pres">
      <dgm:prSet presAssocID="{8BDDB920-433B-9044-AE23-6D37A2853FD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3A4CB5D-A8D9-8246-B235-9184DDB32EAD}" type="pres">
      <dgm:prSet presAssocID="{8313F6D0-D2E5-244E-ADCA-040F3A2D6D68}" presName="spacer" presStyleCnt="0"/>
      <dgm:spPr/>
    </dgm:pt>
    <dgm:pt modelId="{D20500A2-3A74-5D41-B2D0-A64AE399A7CC}" type="pres">
      <dgm:prSet presAssocID="{8E533EDC-FA3E-A44B-8502-34D4530172E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070CE02-2A4C-2748-A75D-5FB24B0AFD5E}" type="presOf" srcId="{F8C4C306-4706-9348-A67A-62CEFEF7C3B5}" destId="{8F2AECE5-FB55-484C-8032-C6474FAC6812}" srcOrd="0" destOrd="0" presId="urn:microsoft.com/office/officeart/2005/8/layout/vList2"/>
    <dgm:cxn modelId="{648E780D-2998-6A4B-A092-5EBEC24CA741}" type="presOf" srcId="{97DBAA5B-28CD-7E47-8E2C-BC393311A3B5}" destId="{6DBEEE7D-2F9A-C542-98D7-0209C218559B}" srcOrd="0" destOrd="0" presId="urn:microsoft.com/office/officeart/2005/8/layout/vList2"/>
    <dgm:cxn modelId="{9AE84025-FC5A-A846-9C1D-CE1EECDFABBC}" type="presOf" srcId="{A07B3CFA-5555-5F49-9D3A-A63BF4A8F01A}" destId="{0DDB274B-AABE-124F-B9F7-AB857EF0641A}" srcOrd="0" destOrd="0" presId="urn:microsoft.com/office/officeart/2005/8/layout/vList2"/>
    <dgm:cxn modelId="{58806828-907C-824F-A539-9265AA186683}" type="presOf" srcId="{8BDDB920-433B-9044-AE23-6D37A2853FDD}" destId="{9BAED457-6351-CC47-B888-FA01578D6269}" srcOrd="0" destOrd="0" presId="urn:microsoft.com/office/officeart/2005/8/layout/vList2"/>
    <dgm:cxn modelId="{41C90C35-C1CE-9F47-915B-0E4683EAD9A8}" srcId="{97DBAA5B-28CD-7E47-8E2C-BC393311A3B5}" destId="{838924FB-8C3C-3A40-81F9-E57DF7244C28}" srcOrd="0" destOrd="0" parTransId="{7157625B-309A-D74B-AA5C-F0F8A3718A85}" sibTransId="{F93D8BB1-4C55-5941-8012-A6D5E01A81D1}"/>
    <dgm:cxn modelId="{3012FB5F-8AB5-F245-9506-5BA3889B898D}" srcId="{97DBAA5B-28CD-7E47-8E2C-BC393311A3B5}" destId="{8BDDB920-433B-9044-AE23-6D37A2853FDD}" srcOrd="4" destOrd="0" parTransId="{E3C6122E-05F8-2E4F-AED0-FE5F6E092ADA}" sibTransId="{8313F6D0-D2E5-244E-ADCA-040F3A2D6D68}"/>
    <dgm:cxn modelId="{CED1D18C-F7E6-D24B-8EF0-C43FD7979EF2}" srcId="{97DBAA5B-28CD-7E47-8E2C-BC393311A3B5}" destId="{63AF95D8-DB52-5C46-B048-CA9257B1C8BE}" srcOrd="3" destOrd="0" parTransId="{26A7808C-A28A-5D48-835C-17E233B655DA}" sibTransId="{8F57DD0C-6B94-7F4A-8F23-3100FB41614A}"/>
    <dgm:cxn modelId="{65340992-584C-9442-81CA-92234A82130E}" srcId="{97DBAA5B-28CD-7E47-8E2C-BC393311A3B5}" destId="{A07B3CFA-5555-5F49-9D3A-A63BF4A8F01A}" srcOrd="2" destOrd="0" parTransId="{069EFB76-BF46-FD41-A86B-6FD6812680D8}" sibTransId="{710E3CB6-B573-A94F-9016-7EAFDD53A6B8}"/>
    <dgm:cxn modelId="{36D08D99-5FF7-EF49-9A37-71330DE56043}" type="presOf" srcId="{63AF95D8-DB52-5C46-B048-CA9257B1C8BE}" destId="{24C0D502-35BE-A649-B572-59CF2E07F725}" srcOrd="0" destOrd="0" presId="urn:microsoft.com/office/officeart/2005/8/layout/vList2"/>
    <dgm:cxn modelId="{CC3385AD-9F70-3D48-960B-23F33631EEEA}" srcId="{97DBAA5B-28CD-7E47-8E2C-BC393311A3B5}" destId="{8E533EDC-FA3E-A44B-8502-34D4530172E7}" srcOrd="5" destOrd="0" parTransId="{A9FD978F-CB39-514B-9E64-8AE57BE905FE}" sibTransId="{810C28F5-DE46-3C4B-BF62-F42E3973033A}"/>
    <dgm:cxn modelId="{ACF194D0-3769-8C40-80F3-BC30E7EFA1C5}" type="presOf" srcId="{8E533EDC-FA3E-A44B-8502-34D4530172E7}" destId="{D20500A2-3A74-5D41-B2D0-A64AE399A7CC}" srcOrd="0" destOrd="0" presId="urn:microsoft.com/office/officeart/2005/8/layout/vList2"/>
    <dgm:cxn modelId="{B13690D7-698D-3642-8AB6-81F0938454AB}" srcId="{97DBAA5B-28CD-7E47-8E2C-BC393311A3B5}" destId="{F8C4C306-4706-9348-A67A-62CEFEF7C3B5}" srcOrd="1" destOrd="0" parTransId="{A8168856-D464-404D-A7D0-455172A850A8}" sibTransId="{A58A36DF-2D6F-3C4F-85D0-4D6F964F12C1}"/>
    <dgm:cxn modelId="{0103A6F6-ED8E-6C40-92A7-82FE01FC90C4}" type="presOf" srcId="{838924FB-8C3C-3A40-81F9-E57DF7244C28}" destId="{60C94B8E-555D-3E4E-8B91-937FA7EE1F61}" srcOrd="0" destOrd="0" presId="urn:microsoft.com/office/officeart/2005/8/layout/vList2"/>
    <dgm:cxn modelId="{EABE6A3A-DBF1-4D4A-B6D5-C887CF30BB4D}" type="presParOf" srcId="{6DBEEE7D-2F9A-C542-98D7-0209C218559B}" destId="{60C94B8E-555D-3E4E-8B91-937FA7EE1F61}" srcOrd="0" destOrd="0" presId="urn:microsoft.com/office/officeart/2005/8/layout/vList2"/>
    <dgm:cxn modelId="{CEBAA6ED-F369-EC47-AA1F-3758FE75B4DE}" type="presParOf" srcId="{6DBEEE7D-2F9A-C542-98D7-0209C218559B}" destId="{ADAB0DEC-A61A-8C4C-ABD4-5B470C000B4C}" srcOrd="1" destOrd="0" presId="urn:microsoft.com/office/officeart/2005/8/layout/vList2"/>
    <dgm:cxn modelId="{A26DF26E-D371-BA42-8E4B-52EC21ABD59E}" type="presParOf" srcId="{6DBEEE7D-2F9A-C542-98D7-0209C218559B}" destId="{8F2AECE5-FB55-484C-8032-C6474FAC6812}" srcOrd="2" destOrd="0" presId="urn:microsoft.com/office/officeart/2005/8/layout/vList2"/>
    <dgm:cxn modelId="{416B6A71-77C1-F345-9C52-DFC2B02B96F3}" type="presParOf" srcId="{6DBEEE7D-2F9A-C542-98D7-0209C218559B}" destId="{F87EE02D-23FE-4248-9C28-D5EC81C8CF47}" srcOrd="3" destOrd="0" presId="urn:microsoft.com/office/officeart/2005/8/layout/vList2"/>
    <dgm:cxn modelId="{023CA535-1FC0-454C-AEB2-5F8F6FEE7B02}" type="presParOf" srcId="{6DBEEE7D-2F9A-C542-98D7-0209C218559B}" destId="{0DDB274B-AABE-124F-B9F7-AB857EF0641A}" srcOrd="4" destOrd="0" presId="urn:microsoft.com/office/officeart/2005/8/layout/vList2"/>
    <dgm:cxn modelId="{4C0AC34D-4BFB-E640-8FB8-5133C7D8D833}" type="presParOf" srcId="{6DBEEE7D-2F9A-C542-98D7-0209C218559B}" destId="{E5429492-3CE9-794E-B072-2CBC3424D6A5}" srcOrd="5" destOrd="0" presId="urn:microsoft.com/office/officeart/2005/8/layout/vList2"/>
    <dgm:cxn modelId="{943AC782-BA3A-3549-A257-F29CC96092D3}" type="presParOf" srcId="{6DBEEE7D-2F9A-C542-98D7-0209C218559B}" destId="{24C0D502-35BE-A649-B572-59CF2E07F725}" srcOrd="6" destOrd="0" presId="urn:microsoft.com/office/officeart/2005/8/layout/vList2"/>
    <dgm:cxn modelId="{DE2BA790-C145-9E44-A349-BF41FCA1EDC6}" type="presParOf" srcId="{6DBEEE7D-2F9A-C542-98D7-0209C218559B}" destId="{99F00BA7-D4C8-1644-B07E-3A2FB8761801}" srcOrd="7" destOrd="0" presId="urn:microsoft.com/office/officeart/2005/8/layout/vList2"/>
    <dgm:cxn modelId="{268BEB16-9EB7-6C49-BF95-FCA83F4DCDA0}" type="presParOf" srcId="{6DBEEE7D-2F9A-C542-98D7-0209C218559B}" destId="{9BAED457-6351-CC47-B888-FA01578D6269}" srcOrd="8" destOrd="0" presId="urn:microsoft.com/office/officeart/2005/8/layout/vList2"/>
    <dgm:cxn modelId="{C97D3FAC-7736-2848-A1E1-E55A14C8074A}" type="presParOf" srcId="{6DBEEE7D-2F9A-C542-98D7-0209C218559B}" destId="{73A4CB5D-A8D9-8246-B235-9184DDB32EAD}" srcOrd="9" destOrd="0" presId="urn:microsoft.com/office/officeart/2005/8/layout/vList2"/>
    <dgm:cxn modelId="{BE21045C-D748-DB49-A2A5-A356904A56FD}" type="presParOf" srcId="{6DBEEE7D-2F9A-C542-98D7-0209C218559B}" destId="{D20500A2-3A74-5D41-B2D0-A64AE399A7C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237446-76FE-D840-9425-0A9E606CC3BC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F8BCF9BF-9C4C-964E-B05C-29112553169D}">
      <dgm:prSet phldrT="[Текст]" custT="1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14000">
              <a:srgbClr val="FFFF00"/>
            </a:gs>
            <a:gs pos="22000">
              <a:srgbClr val="80D828"/>
            </a:gs>
            <a:gs pos="75000">
              <a:srgbClr val="00B050"/>
            </a:gs>
            <a:gs pos="85000">
              <a:srgbClr val="FFFF00"/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pPr algn="ctr">
            <a:lnSpc>
              <a:spcPct val="150000"/>
            </a:lnSpc>
          </a:pPr>
          <a:r>
            <a:rPr lang="ru-RU" sz="3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Шукає</a:t>
          </a:r>
          <a:r>
            <a:rPr lang="ru-RU" sz="3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найкоротшу</a:t>
          </a:r>
          <a:r>
            <a:rPr lang="ru-RU" sz="3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відстань</a:t>
          </a:r>
          <a:r>
            <a:rPr lang="ru-RU" sz="3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до </a:t>
          </a:r>
          <a:r>
            <a:rPr lang="ru-RU" sz="32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найближчого</a:t>
          </a:r>
          <a:r>
            <a:rPr lang="ru-RU" sz="3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міста</a:t>
          </a:r>
          <a:r>
            <a:rPr lang="ru-RU" sz="3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на даний момент.</a:t>
          </a:r>
        </a:p>
      </dgm:t>
    </dgm:pt>
    <dgm:pt modelId="{2DB3F1FA-5872-C047-BE12-F4EA662E1D7F}" type="parTrans" cxnId="{D79BFE20-8139-6840-AB2F-BFFC109D2257}">
      <dgm:prSet/>
      <dgm:spPr/>
      <dgm:t>
        <a:bodyPr/>
        <a:lstStyle/>
        <a:p>
          <a:endParaRPr lang="ru-RU"/>
        </a:p>
      </dgm:t>
    </dgm:pt>
    <dgm:pt modelId="{4C07CB00-A837-2645-81A8-5CB5AD8A504D}" type="sibTrans" cxnId="{D79BFE20-8139-6840-AB2F-BFFC109D2257}">
      <dgm:prSet/>
      <dgm:spPr/>
      <dgm:t>
        <a:bodyPr/>
        <a:lstStyle/>
        <a:p>
          <a:endParaRPr lang="ru-RU"/>
        </a:p>
      </dgm:t>
    </dgm:pt>
    <dgm:pt modelId="{215AD9AF-E0C0-2240-A47A-BEB5A6E661F3}" type="pres">
      <dgm:prSet presAssocID="{B5237446-76FE-D840-9425-0A9E606CC3BC}" presName="linearFlow" presStyleCnt="0">
        <dgm:presLayoutVars>
          <dgm:dir/>
          <dgm:resizeHandles val="exact"/>
        </dgm:presLayoutVars>
      </dgm:prSet>
      <dgm:spPr/>
    </dgm:pt>
    <dgm:pt modelId="{A454704E-1C33-6443-9B11-7E96B0EC4DA6}" type="pres">
      <dgm:prSet presAssocID="{F8BCF9BF-9C4C-964E-B05C-29112553169D}" presName="composite" presStyleCnt="0"/>
      <dgm:spPr/>
    </dgm:pt>
    <dgm:pt modelId="{EE15623C-5043-AA40-A309-95B5206BE72F}" type="pres">
      <dgm:prSet presAssocID="{F8BCF9BF-9C4C-964E-B05C-29112553169D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BC7B316-7D8C-714A-8958-E01B153162F9}" type="pres">
      <dgm:prSet presAssocID="{F8BCF9BF-9C4C-964E-B05C-29112553169D}" presName="txShp" presStyleLbl="node1" presStyleIdx="0" presStyleCnt="1">
        <dgm:presLayoutVars>
          <dgm:bulletEnabled val="1"/>
        </dgm:presLayoutVars>
      </dgm:prSet>
      <dgm:spPr/>
    </dgm:pt>
  </dgm:ptLst>
  <dgm:cxnLst>
    <dgm:cxn modelId="{D79BFE20-8139-6840-AB2F-BFFC109D2257}" srcId="{B5237446-76FE-D840-9425-0A9E606CC3BC}" destId="{F8BCF9BF-9C4C-964E-B05C-29112553169D}" srcOrd="0" destOrd="0" parTransId="{2DB3F1FA-5872-C047-BE12-F4EA662E1D7F}" sibTransId="{4C07CB00-A837-2645-81A8-5CB5AD8A504D}"/>
    <dgm:cxn modelId="{E787AE5C-7944-0E46-8987-84D7D33EC096}" type="presOf" srcId="{B5237446-76FE-D840-9425-0A9E606CC3BC}" destId="{215AD9AF-E0C0-2240-A47A-BEB5A6E661F3}" srcOrd="0" destOrd="0" presId="urn:microsoft.com/office/officeart/2005/8/layout/vList3"/>
    <dgm:cxn modelId="{92D4A7A9-F25C-334D-94AA-8112557EE49C}" type="presOf" srcId="{F8BCF9BF-9C4C-964E-B05C-29112553169D}" destId="{BBC7B316-7D8C-714A-8958-E01B153162F9}" srcOrd="0" destOrd="0" presId="urn:microsoft.com/office/officeart/2005/8/layout/vList3"/>
    <dgm:cxn modelId="{FB8CDED7-833C-8943-917B-0798F5F9E726}" type="presParOf" srcId="{215AD9AF-E0C0-2240-A47A-BEB5A6E661F3}" destId="{A454704E-1C33-6443-9B11-7E96B0EC4DA6}" srcOrd="0" destOrd="0" presId="urn:microsoft.com/office/officeart/2005/8/layout/vList3"/>
    <dgm:cxn modelId="{41713B41-2547-C947-89CB-F55208802D10}" type="presParOf" srcId="{A454704E-1C33-6443-9B11-7E96B0EC4DA6}" destId="{EE15623C-5043-AA40-A309-95B5206BE72F}" srcOrd="0" destOrd="0" presId="urn:microsoft.com/office/officeart/2005/8/layout/vList3"/>
    <dgm:cxn modelId="{B966C83E-2F65-6A41-9C79-33D66DF49CEE}" type="presParOf" srcId="{A454704E-1C33-6443-9B11-7E96B0EC4DA6}" destId="{BBC7B316-7D8C-714A-8958-E01B153162F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A40F0C-EC94-264C-AED8-64E3A2712EF3}" type="doc">
      <dgm:prSet loTypeId="urn:microsoft.com/office/officeart/2005/8/layout/vList3" loCatId="" qsTypeId="urn:microsoft.com/office/officeart/2005/8/quickstyle/simple1" qsCatId="simple" csTypeId="urn:microsoft.com/office/officeart/2005/8/colors/colorful3" csCatId="colorful" phldr="1"/>
      <dgm:spPr/>
    </dgm:pt>
    <dgm:pt modelId="{C4973ED5-F8AA-3140-A65A-FB49834F8656}">
      <dgm:prSet phldrT="[Текст]" custT="1"/>
      <dgm:spPr>
        <a:pattFill prst="pct5">
          <a:fgClr>
            <a:schemeClr val="accent3">
              <a:hueOff val="0"/>
              <a:satOff val="0"/>
              <a:lumOff val="0"/>
            </a:schemeClr>
          </a:fgClr>
          <a:bgClr>
            <a:schemeClr val="bg1"/>
          </a:bgClr>
        </a:pattFill>
      </dgm:spPr>
      <dgm:t>
        <a:bodyPr/>
        <a:lstStyle/>
        <a:p>
          <a:pPr>
            <a:lnSpc>
              <a:spcPct val="150000"/>
            </a:lnSpc>
            <a:buNone/>
          </a:pPr>
          <a:r>
            <a:rPr lang="ru-RU" sz="3200" b="0" i="0" dirty="0" err="1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Розглядаєте</a:t>
          </a:r>
          <a:r>
            <a:rPr lang="ru-RU" sz="3200" b="0" i="0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 всі можливі варіанти та обираєте найкращий.</a:t>
          </a:r>
        </a:p>
      </dgm:t>
    </dgm:pt>
    <dgm:pt modelId="{65681174-CEA2-FA41-95D2-277EE86C7F43}" type="parTrans" cxnId="{1A3CA415-ECB7-5A4F-9C7C-3ECA698466CB}">
      <dgm:prSet/>
      <dgm:spPr/>
      <dgm:t>
        <a:bodyPr/>
        <a:lstStyle/>
        <a:p>
          <a:endParaRPr lang="ru-RU"/>
        </a:p>
      </dgm:t>
    </dgm:pt>
    <dgm:pt modelId="{2B3FE641-74E4-664E-872A-DB3D310A321F}" type="sibTrans" cxnId="{1A3CA415-ECB7-5A4F-9C7C-3ECA698466CB}">
      <dgm:prSet/>
      <dgm:spPr/>
      <dgm:t>
        <a:bodyPr/>
        <a:lstStyle/>
        <a:p>
          <a:endParaRPr lang="ru-RU"/>
        </a:p>
      </dgm:t>
    </dgm:pt>
    <dgm:pt modelId="{29453060-FC88-A34D-A504-737E2ECE1B65}" type="pres">
      <dgm:prSet presAssocID="{C3A40F0C-EC94-264C-AED8-64E3A2712EF3}" presName="linearFlow" presStyleCnt="0">
        <dgm:presLayoutVars>
          <dgm:dir/>
          <dgm:resizeHandles val="exact"/>
        </dgm:presLayoutVars>
      </dgm:prSet>
      <dgm:spPr/>
    </dgm:pt>
    <dgm:pt modelId="{5CA46820-6531-A84B-A1EC-B2DE93C46E5B}" type="pres">
      <dgm:prSet presAssocID="{C4973ED5-F8AA-3140-A65A-FB49834F8656}" presName="composite" presStyleCnt="0"/>
      <dgm:spPr/>
    </dgm:pt>
    <dgm:pt modelId="{0D878909-B945-664C-9219-95E0CECD367E}" type="pres">
      <dgm:prSet presAssocID="{C4973ED5-F8AA-3140-A65A-FB49834F8656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69885F9-D631-A245-A7AE-C6116BBD1A89}" type="pres">
      <dgm:prSet presAssocID="{C4973ED5-F8AA-3140-A65A-FB49834F8656}" presName="txShp" presStyleLbl="node1" presStyleIdx="0" presStyleCnt="1">
        <dgm:presLayoutVars>
          <dgm:bulletEnabled val="1"/>
        </dgm:presLayoutVars>
      </dgm:prSet>
      <dgm:spPr/>
    </dgm:pt>
  </dgm:ptLst>
  <dgm:cxnLst>
    <dgm:cxn modelId="{1A3CA415-ECB7-5A4F-9C7C-3ECA698466CB}" srcId="{C3A40F0C-EC94-264C-AED8-64E3A2712EF3}" destId="{C4973ED5-F8AA-3140-A65A-FB49834F8656}" srcOrd="0" destOrd="0" parTransId="{65681174-CEA2-FA41-95D2-277EE86C7F43}" sibTransId="{2B3FE641-74E4-664E-872A-DB3D310A321F}"/>
    <dgm:cxn modelId="{AFEDA94B-CCE4-0A49-A092-4E5B74B52845}" type="presOf" srcId="{C4973ED5-F8AA-3140-A65A-FB49834F8656}" destId="{F69885F9-D631-A245-A7AE-C6116BBD1A89}" srcOrd="0" destOrd="0" presId="urn:microsoft.com/office/officeart/2005/8/layout/vList3"/>
    <dgm:cxn modelId="{F847BD6F-B14C-FF4E-AF01-71DB5CCBDB2B}" type="presOf" srcId="{C3A40F0C-EC94-264C-AED8-64E3A2712EF3}" destId="{29453060-FC88-A34D-A504-737E2ECE1B65}" srcOrd="0" destOrd="0" presId="urn:microsoft.com/office/officeart/2005/8/layout/vList3"/>
    <dgm:cxn modelId="{C3687B8F-AED2-4E43-9353-F75CDEE51EC1}" type="presParOf" srcId="{29453060-FC88-A34D-A504-737E2ECE1B65}" destId="{5CA46820-6531-A84B-A1EC-B2DE93C46E5B}" srcOrd="0" destOrd="0" presId="urn:microsoft.com/office/officeart/2005/8/layout/vList3"/>
    <dgm:cxn modelId="{4AB704A2-227B-BE4A-A6E3-AA6933CEB68A}" type="presParOf" srcId="{5CA46820-6531-A84B-A1EC-B2DE93C46E5B}" destId="{0D878909-B945-664C-9219-95E0CECD367E}" srcOrd="0" destOrd="0" presId="urn:microsoft.com/office/officeart/2005/8/layout/vList3"/>
    <dgm:cxn modelId="{9792D795-5BA8-434C-A490-EB4978DC5D2F}" type="presParOf" srcId="{5CA46820-6531-A84B-A1EC-B2DE93C46E5B}" destId="{F69885F9-D631-A245-A7AE-C6116BBD1A8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B78A2-5F60-614B-BE26-262C543A1C9B}">
      <dsp:nvSpPr>
        <dsp:cNvPr id="0" name=""/>
        <dsp:cNvSpPr/>
      </dsp:nvSpPr>
      <dsp:spPr>
        <a:xfrm rot="10800000">
          <a:off x="2103124" y="638"/>
          <a:ext cx="7533965" cy="82188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42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300" kern="1200" dirty="0"/>
            <a:t>Ідентифікація проблеми </a:t>
          </a:r>
          <a:endParaRPr lang="ru-RU" sz="3300" kern="1200" dirty="0"/>
        </a:p>
      </dsp:txBody>
      <dsp:txXfrm rot="10800000">
        <a:off x="2308595" y="638"/>
        <a:ext cx="7328494" cy="821883"/>
      </dsp:txXfrm>
    </dsp:sp>
    <dsp:sp modelId="{F8D6DA15-C426-804B-BE8C-AD7EAA79FB74}">
      <dsp:nvSpPr>
        <dsp:cNvPr id="0" name=""/>
        <dsp:cNvSpPr/>
      </dsp:nvSpPr>
      <dsp:spPr>
        <a:xfrm>
          <a:off x="1692182" y="638"/>
          <a:ext cx="821883" cy="82188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87F344-8B73-B141-86DD-19727260AC45}">
      <dsp:nvSpPr>
        <dsp:cNvPr id="0" name=""/>
        <dsp:cNvSpPr/>
      </dsp:nvSpPr>
      <dsp:spPr>
        <a:xfrm rot="10800000">
          <a:off x="2103124" y="1035098"/>
          <a:ext cx="7533965" cy="821883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42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300" kern="1200" dirty="0"/>
            <a:t>Експериментування і спостереження</a:t>
          </a:r>
          <a:endParaRPr lang="ru-RU" sz="3300" kern="1200" dirty="0"/>
        </a:p>
      </dsp:txBody>
      <dsp:txXfrm rot="10800000">
        <a:off x="2308595" y="1035098"/>
        <a:ext cx="7328494" cy="821883"/>
      </dsp:txXfrm>
    </dsp:sp>
    <dsp:sp modelId="{A65E61D4-1CD4-BB4E-8205-2C9DEE378FC9}">
      <dsp:nvSpPr>
        <dsp:cNvPr id="0" name=""/>
        <dsp:cNvSpPr/>
      </dsp:nvSpPr>
      <dsp:spPr>
        <a:xfrm>
          <a:off x="1692182" y="1036799"/>
          <a:ext cx="821883" cy="82188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D2050C-D538-6343-B99E-A4B80E131AED}">
      <dsp:nvSpPr>
        <dsp:cNvPr id="0" name=""/>
        <dsp:cNvSpPr/>
      </dsp:nvSpPr>
      <dsp:spPr>
        <a:xfrm rot="10800000">
          <a:off x="2103124" y="2069558"/>
          <a:ext cx="7533965" cy="82188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42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300" kern="1200" dirty="0"/>
            <a:t>Вирішення проблеми </a:t>
          </a:r>
          <a:endParaRPr lang="ru-RU" sz="3300" kern="1200" dirty="0"/>
        </a:p>
      </dsp:txBody>
      <dsp:txXfrm rot="10800000">
        <a:off x="2308595" y="2069558"/>
        <a:ext cx="7328494" cy="821883"/>
      </dsp:txXfrm>
    </dsp:sp>
    <dsp:sp modelId="{6D86E48E-6A88-0E47-BE01-E4689F0C496B}">
      <dsp:nvSpPr>
        <dsp:cNvPr id="0" name=""/>
        <dsp:cNvSpPr/>
      </dsp:nvSpPr>
      <dsp:spPr>
        <a:xfrm>
          <a:off x="1692182" y="2069558"/>
          <a:ext cx="821883" cy="82188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B7839C-02B1-934D-BDEE-35391784802C}">
      <dsp:nvSpPr>
        <dsp:cNvPr id="0" name=""/>
        <dsp:cNvSpPr/>
      </dsp:nvSpPr>
      <dsp:spPr>
        <a:xfrm rot="10800000">
          <a:off x="2103124" y="3104018"/>
          <a:ext cx="7533965" cy="82188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242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300" kern="1200" dirty="0"/>
            <a:t>Оцінка </a:t>
          </a:r>
          <a:endParaRPr lang="ru-RU" sz="3300" kern="1200" dirty="0"/>
        </a:p>
      </dsp:txBody>
      <dsp:txXfrm rot="10800000">
        <a:off x="2308595" y="3104018"/>
        <a:ext cx="7328494" cy="821883"/>
      </dsp:txXfrm>
    </dsp:sp>
    <dsp:sp modelId="{3C09D8A6-4C11-C444-B5E4-4DFFBE641F66}">
      <dsp:nvSpPr>
        <dsp:cNvPr id="0" name=""/>
        <dsp:cNvSpPr/>
      </dsp:nvSpPr>
      <dsp:spPr>
        <a:xfrm>
          <a:off x="1692182" y="3104018"/>
          <a:ext cx="821883" cy="82188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BD49F-D823-794F-AB09-D45C04132608}">
      <dsp:nvSpPr>
        <dsp:cNvPr id="0" name=""/>
        <dsp:cNvSpPr/>
      </dsp:nvSpPr>
      <dsp:spPr>
        <a:xfrm>
          <a:off x="3469" y="11366"/>
          <a:ext cx="3382454" cy="806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Класичний</a:t>
          </a:r>
          <a:endParaRPr lang="ru-RU" sz="36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9" y="11366"/>
        <a:ext cx="3382454" cy="806400"/>
      </dsp:txXfrm>
    </dsp:sp>
    <dsp:sp modelId="{E82153AB-5E6B-E946-8680-BAE2ABA7A5F4}">
      <dsp:nvSpPr>
        <dsp:cNvPr id="0" name=""/>
        <dsp:cNvSpPr/>
      </dsp:nvSpPr>
      <dsp:spPr>
        <a:xfrm>
          <a:off x="3469" y="817766"/>
          <a:ext cx="3382454" cy="29507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ctr" anchorCtr="0">
          <a:noAutofit/>
        </a:bodyPr>
        <a:lstStyle/>
        <a:p>
          <a:pPr marL="285750" lvl="1" indent="-285750" algn="just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Точний</a:t>
          </a:r>
          <a:endParaRPr lang="ru-RU" sz="3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just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Довгий</a:t>
          </a:r>
        </a:p>
      </dsp:txBody>
      <dsp:txXfrm>
        <a:off x="3469" y="817766"/>
        <a:ext cx="3382454" cy="2950703"/>
      </dsp:txXfrm>
    </dsp:sp>
    <dsp:sp modelId="{CB3BF5E8-307A-094E-B4E6-52505F28742F}">
      <dsp:nvSpPr>
        <dsp:cNvPr id="0" name=""/>
        <dsp:cNvSpPr/>
      </dsp:nvSpPr>
      <dsp:spPr>
        <a:xfrm>
          <a:off x="3859466" y="11366"/>
          <a:ext cx="3382454" cy="8064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Бджолиний</a:t>
          </a:r>
          <a:endParaRPr lang="ru-RU" sz="36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59466" y="11366"/>
        <a:ext cx="3382454" cy="806400"/>
      </dsp:txXfrm>
    </dsp:sp>
    <dsp:sp modelId="{11EE3DC3-354E-CB49-A272-BDE4DB795B80}">
      <dsp:nvSpPr>
        <dsp:cNvPr id="0" name=""/>
        <dsp:cNvSpPr/>
      </dsp:nvSpPr>
      <dsp:spPr>
        <a:xfrm>
          <a:off x="3859466" y="817766"/>
          <a:ext cx="3382454" cy="295070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ctr" anchorCtr="0">
          <a:noAutofit/>
        </a:bodyPr>
        <a:lstStyle/>
        <a:p>
          <a:pPr marL="285750" lvl="1" indent="-285750" algn="just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Швидкий</a:t>
          </a:r>
          <a:endParaRPr lang="ru-RU" sz="3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just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Майже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точний</a:t>
          </a:r>
          <a:endParaRPr lang="ru-RU" sz="3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just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Невелика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endParaRPr lang="ru-RU" sz="3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59466" y="817766"/>
        <a:ext cx="3382454" cy="2950703"/>
      </dsp:txXfrm>
    </dsp:sp>
    <dsp:sp modelId="{8936B66F-14E1-C246-B277-6B353054F80D}">
      <dsp:nvSpPr>
        <dsp:cNvPr id="0" name=""/>
        <dsp:cNvSpPr/>
      </dsp:nvSpPr>
      <dsp:spPr>
        <a:xfrm>
          <a:off x="7715464" y="11366"/>
          <a:ext cx="3382454" cy="806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Жадібний</a:t>
          </a:r>
          <a:endParaRPr lang="ru-RU" sz="36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15464" y="11366"/>
        <a:ext cx="3382454" cy="806400"/>
      </dsp:txXfrm>
    </dsp:sp>
    <dsp:sp modelId="{35E5146E-2B28-DA4F-AB93-44178C5F4DAF}">
      <dsp:nvSpPr>
        <dsp:cNvPr id="0" name=""/>
        <dsp:cNvSpPr/>
      </dsp:nvSpPr>
      <dsp:spPr>
        <a:xfrm>
          <a:off x="7715464" y="817766"/>
          <a:ext cx="3382454" cy="295070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ctr" anchorCtr="0">
          <a:noAutofit/>
        </a:bodyPr>
        <a:lstStyle/>
        <a:p>
          <a:pPr marL="285750" lvl="1" indent="-285750" algn="just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Швидкий</a:t>
          </a:r>
          <a:endParaRPr lang="ru-RU" sz="3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just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Майже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точний</a:t>
          </a:r>
          <a:endParaRPr lang="ru-RU" sz="3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just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Велика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endParaRPr lang="ru-RU" sz="3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15464" y="817766"/>
        <a:ext cx="3382454" cy="2950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6F084-EC96-D14C-9E89-CD15326A6F4C}">
      <dsp:nvSpPr>
        <dsp:cNvPr id="0" name=""/>
        <dsp:cNvSpPr/>
      </dsp:nvSpPr>
      <dsp:spPr>
        <a:xfrm>
          <a:off x="0" y="130297"/>
          <a:ext cx="8481847" cy="12899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nary>
                  <m:naryPr>
                    <m:ctrlPr>
                      <a:rPr lang="ru-UA" sz="200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sty m:val="p"/>
                        <m:brk m:alnAt="23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b</m:t>
                    </m:r>
                  </m:sup>
                  <m:e>
                    <m:sSup>
                      <m:sSupPr>
                        <m:ctrlPr>
                          <a:rPr lang="ru-UA" sz="20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e>
                </m:nary>
                <m:r>
                  <a:rPr lang="en" sz="2000" b="0" i="0" kern="1200" smtClean="0">
                    <a:latin typeface="Cambria Math" panose="02040503050406030204" pitchFamily="18" charset="0"/>
                  </a:rPr>
                  <m:t>ⅆ</m:t>
                </m:r>
                <m:r>
                  <m:rPr>
                    <m:sty m:val="p"/>
                  </m:rPr>
                  <a:rPr lang="en" sz="2000" b="0" i="0" kern="1200" smtClean="0">
                    <a:latin typeface="Cambria Math" panose="02040503050406030204" pitchFamily="18" charset="0"/>
                  </a:rPr>
                  <m:t>x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+1</m:t>
                    </m:r>
                  </m:den>
                </m:f>
                <m:d>
                  <m:dPr>
                    <m:begChr m:val="|"/>
                    <m:endChr m:val=""/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sz="2000" b="0" i="0" kern="120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mr>
                      <m:mr>
                        <m:e>
                          <m:r>
                            <m:rPr>
                              <m:sty m:val="p"/>
                            </m:rPr>
                            <a:rPr lang="en-US" sz="2000" b="0" i="0" kern="120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mr>
                    </m:m>
                  </m:e>
                </m:d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200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2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kern="12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lang="en-US" sz="2000" b="0" i="0" kern="12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b="0" i="0" kern="1200">
                        <a:latin typeface="Cambria Math" panose="02040503050406030204" pitchFamily="18" charset="0"/>
                      </a:rPr>
                      <m:t>+1</m:t>
                    </m:r>
                  </m:den>
                </m:f>
                <m:r>
                  <a:rPr lang="en-US" sz="2000" b="0" i="0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−</m:t>
                </m:r>
                <m:f>
                  <m:fPr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200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2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kern="12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lang="en-US" sz="2000" b="0" i="0" kern="12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b="0" i="0" kern="1200">
                        <a:latin typeface="Cambria Math" panose="02040503050406030204" pitchFamily="18" charset="0"/>
                      </a:rPr>
                      <m:t>+1</m:t>
                    </m:r>
                  </m:den>
                </m:f>
                <m:r>
                  <a:rPr lang="en-US" sz="2000" b="0" i="0" kern="1200" smtClean="0">
                    <a:latin typeface="Cambria Math" panose="02040503050406030204" pitchFamily="18" charset="0"/>
                  </a:rPr>
                  <m:t>;</m:t>
                </m:r>
                <m:r>
                  <m:rPr>
                    <m:sty m:val="p"/>
                  </m:rPr>
                  <a:rPr lang="en-US" sz="2000" b="0" i="0" kern="1200" smtClean="0">
                    <a:latin typeface="Cambria Math" panose="02040503050406030204" pitchFamily="18" charset="0"/>
                  </a:rPr>
                  <m:t>a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lang="en-US" sz="2000" b="0" i="0" kern="1200" smtClean="0">
                    <a:latin typeface="Cambria Math" panose="02040503050406030204" pitchFamily="18" charset="0"/>
                  </a:rPr>
                  <m:t>b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lang="en-US" sz="2000" b="0" i="0" kern="1200" smtClean="0">
                    <a:latin typeface="Cambria Math" panose="02040503050406030204" pitchFamily="18" charset="0"/>
                  </a:rPr>
                  <m:t>n</m:t>
                </m:r>
                <m:r>
                  <a:rPr lang="en-US" sz="2000" b="0" i="0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∈</m:t>
                </m:r>
                <m:r>
                  <m:rPr>
                    <m:sty m:val="p"/>
                  </m:rPr>
                  <a:rPr lang="en-US" sz="2000" b="0" i="0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R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lang="en-US" sz="2000" b="0" i="0" kern="1200" smtClean="0">
                    <a:latin typeface="Cambria Math" panose="02040503050406030204" pitchFamily="18" charset="0"/>
                  </a:rPr>
                  <m:t>n</m:t>
                </m:r>
                <m:r>
                  <a:rPr lang="en-US" sz="2000" b="0" i="0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≠−1.</m:t>
                </m:r>
              </m:oMath>
            </m:oMathPara>
          </a14:m>
          <a:endParaRPr lang="ru-RU" sz="2000" kern="1200" dirty="0"/>
        </a:p>
      </dsp:txBody>
      <dsp:txXfrm>
        <a:off x="62969" y="193266"/>
        <a:ext cx="8355909" cy="1163987"/>
      </dsp:txXfrm>
    </dsp:sp>
    <dsp:sp modelId="{F917EACC-1E1D-AD43-96ED-818F0A547F1D}">
      <dsp:nvSpPr>
        <dsp:cNvPr id="0" name=""/>
        <dsp:cNvSpPr/>
      </dsp:nvSpPr>
      <dsp:spPr>
        <a:xfrm>
          <a:off x="0" y="1477822"/>
          <a:ext cx="8481847" cy="12899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nary>
                  <m:naryPr>
                    <m:ctrlPr>
                      <a:rPr lang="ru-UA" sz="200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sty m:val="p"/>
                        <m:brk m:alnAt="23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b</m:t>
                    </m:r>
                  </m:sup>
                  <m:e>
                    <m:sSup>
                      <m:sSupPr>
                        <m:ctrlPr>
                          <a:rPr lang="ru-UA" sz="20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e>
                </m:nary>
                <m:r>
                  <a:rPr lang="en" sz="2000" b="0" i="0" kern="1200" smtClean="0">
                    <a:latin typeface="Cambria Math" panose="02040503050406030204" pitchFamily="18" charset="0"/>
                  </a:rPr>
                  <m:t>ⅆ</m:t>
                </m:r>
                <m:r>
                  <m:rPr>
                    <m:sty m:val="p"/>
                  </m:rPr>
                  <a:rPr lang="en" sz="2000" b="0" i="0" kern="1200" smtClean="0">
                    <a:latin typeface="Cambria Math" panose="02040503050406030204" pitchFamily="18" charset="0"/>
                  </a:rPr>
                  <m:t>x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nary>
                  <m:naryPr>
                    <m:ctrlPr>
                      <a:rPr lang="ru-UA" sz="20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sty m:val="p"/>
                        <m:brk m:alnAt="23"/>
                      </m:rPr>
                      <a:rPr lang="en-US" sz="2000" b="0" i="0" kern="1200"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m:rPr>
                        <m:sty m:val="p"/>
                      </m:rPr>
                      <a:rPr lang="en-US" sz="2000" b="0" i="0" kern="1200">
                        <a:latin typeface="Cambria Math" panose="02040503050406030204" pitchFamily="18" charset="0"/>
                      </a:rPr>
                      <m:t>b</m:t>
                    </m:r>
                  </m:sup>
                  <m:e>
                    <m:f>
                      <m:fPr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</m:e>
                </m:nary>
                <m:r>
                  <a:rPr lang="en" sz="2000" b="0" i="0" kern="1200">
                    <a:latin typeface="Cambria Math" panose="02040503050406030204" pitchFamily="18" charset="0"/>
                  </a:rPr>
                  <m:t>ⅆ</m:t>
                </m:r>
                <m:r>
                  <m:rPr>
                    <m:sty m:val="p"/>
                  </m:rPr>
                  <a:rPr lang="en" sz="2000" b="0" i="0" kern="1200">
                    <a:latin typeface="Cambria Math" panose="02040503050406030204" pitchFamily="18" charset="0"/>
                  </a:rPr>
                  <m:t>x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ln</m:t>
                    </m:r>
                  </m:fName>
                  <m:e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(/</m:t>
                    </m:r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/)</m:t>
                    </m:r>
                  </m:e>
                </m:func>
                <m:d>
                  <m:dPr>
                    <m:begChr m:val="|"/>
                    <m:endChr m:val=""/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kern="120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sz="2000" b="0" i="0" kern="12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mr>
                      <m:mr>
                        <m:e>
                          <m:r>
                            <m:rPr>
                              <m:sty m:val="p"/>
                            </m:rPr>
                            <a:rPr lang="en-US" sz="2000" b="0" i="0" kern="12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mr>
                    </m:m>
                  </m:e>
                </m:d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lang="en-US" sz="2000" b="0" i="0" kern="1200">
                        <a:latin typeface="Cambria Math" panose="02040503050406030204" pitchFamily="18" charset="0"/>
                      </a:rPr>
                      <m:t>ln</m:t>
                    </m:r>
                  </m:fName>
                  <m:e>
                    <m:r>
                      <a:rPr lang="en-US" sz="2000" b="0" i="0" kern="1200">
                        <a:latin typeface="Cambria Math" panose="02040503050406030204" pitchFamily="18" charset="0"/>
                      </a:rPr>
                      <m:t>(/</m:t>
                    </m:r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000" b="0" i="0" kern="1200">
                        <a:latin typeface="Cambria Math" panose="02040503050406030204" pitchFamily="18" charset="0"/>
                      </a:rPr>
                      <m:t>/)</m:t>
                    </m:r>
                  </m:e>
                </m:func>
                <m:func>
                  <m:funcPr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kern="1200">
                        <a:latin typeface="Cambria Math" panose="02040503050406030204" pitchFamily="18" charset="0"/>
                      </a:rPr>
                      <m:t>ln</m:t>
                    </m:r>
                  </m:fName>
                  <m:e>
                    <m:r>
                      <a:rPr lang="en-US" sz="2000" b="0" i="0" kern="1200">
                        <a:latin typeface="Cambria Math" panose="02040503050406030204" pitchFamily="18" charset="0"/>
                      </a:rPr>
                      <m:t>(/</m:t>
                    </m:r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b="0" i="0" kern="1200">
                        <a:latin typeface="Cambria Math" panose="02040503050406030204" pitchFamily="18" charset="0"/>
                      </a:rPr>
                      <m:t>/)</m:t>
                    </m:r>
                  </m:e>
                </m:func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lang="en-US" sz="2000" i="1" kern="1200">
                        <a:latin typeface="Cambria Math" panose="02040503050406030204" pitchFamily="18" charset="0"/>
                      </a:rPr>
                    </m:ctrlPr>
                  </m:funcPr>
                  <m:fName>
                    <m:r>
                      <m:rPr>
                        <m:sty m:val="p"/>
                      </m:rPr>
                      <a:rPr lang="en-US" sz="2000" b="0" i="0" kern="1200">
                        <a:latin typeface="Cambria Math" panose="02040503050406030204" pitchFamily="18" charset="0"/>
                      </a:rPr>
                      <m:t>ln</m:t>
                    </m:r>
                  </m:fName>
                  <m:e>
                    <m:r>
                      <a:rPr lang="en-US" sz="2000" b="0" i="0" kern="1200">
                        <a:latin typeface="Cambria Math" panose="02040503050406030204" pitchFamily="18" charset="0"/>
                      </a:rPr>
                      <m:t>(/</m:t>
                    </m:r>
                    <m:f>
                      <m:fPr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b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  <m:r>
                      <a:rPr lang="en-US" sz="2000" b="0" i="0" kern="1200">
                        <a:latin typeface="Cambria Math" panose="02040503050406030204" pitchFamily="18" charset="0"/>
                      </a:rPr>
                      <m:t>/)</m:t>
                    </m:r>
                  </m:e>
                </m:func>
                <m:r>
                  <a:rPr lang="en-US" sz="2000" b="0" i="0" kern="1200" smtClean="0">
                    <a:latin typeface="Cambria Math" panose="02040503050406030204" pitchFamily="18" charset="0"/>
                  </a:rPr>
                  <m:t>;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𝑎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,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𝑏</m:t>
                </m:r>
                <m:r>
                  <a:rPr lang="en-US" sz="20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∈</m:t>
                </m:r>
                <m:r>
                  <a:rPr lang="en-US" sz="20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𝑅</m:t>
                </m:r>
                <m:r>
                  <a:rPr lang="en-US" sz="2000" b="0" i="0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.</m:t>
                </m:r>
              </m:oMath>
            </m:oMathPara>
          </a14:m>
          <a:endParaRPr lang="ru-RU" sz="2000" kern="1200" dirty="0"/>
        </a:p>
      </dsp:txBody>
      <dsp:txXfrm>
        <a:off x="62969" y="1540791"/>
        <a:ext cx="8355909" cy="1163987"/>
      </dsp:txXfrm>
    </dsp:sp>
    <dsp:sp modelId="{6B1481DD-1030-1A46-8F47-18D83E7789A5}">
      <dsp:nvSpPr>
        <dsp:cNvPr id="0" name=""/>
        <dsp:cNvSpPr/>
      </dsp:nvSpPr>
      <dsp:spPr>
        <a:xfrm>
          <a:off x="0" y="2825347"/>
          <a:ext cx="8481847" cy="12899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p>
                  <m:sSupPr>
                    <m:ctrlPr>
                      <a:rPr lang="ru-UA" sz="200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lang="en-US" sz="2000" b="0" i="0" kern="1200" smtClean="0">
                    <a:latin typeface="Cambria Math" panose="02040503050406030204" pitchFamily="18" charset="0"/>
                  </a:rPr>
                  <m:t>n</m:t>
                </m:r>
                <m:r>
                  <a:rPr lang="en-US" sz="20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∙</m:t>
                </m:r>
                <m:sSup>
                  <m:sSupPr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−1</m:t>
                    </m:r>
                  </m:sup>
                </m:sSup>
                <m:r>
                  <a:rPr lang="en-US" sz="2000" b="0" i="1" kern="1200" smtClean="0">
                    <a:latin typeface="Cambria Math" panose="02040503050406030204" pitchFamily="18" charset="0"/>
                  </a:rPr>
                  <m:t>;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𝑛</m:t>
                </m:r>
                <m:r>
                  <a:rPr lang="en-US" sz="2000" i="1" kern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∈</m:t>
                </m:r>
                <m:r>
                  <a:rPr lang="en-US" sz="2000" i="1" kern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𝑅</m:t>
                </m:r>
                <m:r>
                  <a:rPr lang="en-US" sz="2000" kern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m:t>.</m:t>
                </m:r>
              </m:oMath>
            </m:oMathPara>
          </a14:m>
          <a:endParaRPr lang="ru-RU" sz="2000" kern="1200" dirty="0"/>
        </a:p>
      </dsp:txBody>
      <dsp:txXfrm>
        <a:off x="62969" y="2888316"/>
        <a:ext cx="8355909" cy="1163987"/>
      </dsp:txXfrm>
    </dsp:sp>
    <dsp:sp modelId="{1183F32A-8AE6-7A47-ABBB-0699C74B96E6}">
      <dsp:nvSpPr>
        <dsp:cNvPr id="0" name=""/>
        <dsp:cNvSpPr/>
      </dsp:nvSpPr>
      <dsp:spPr>
        <a:xfrm>
          <a:off x="0" y="4172872"/>
          <a:ext cx="8481847" cy="12899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nary>
                  <m:naryPr>
                    <m:limLoc m:val="undOvr"/>
                    <m:subHide m:val="on"/>
                    <m:supHide m:val="on"/>
                    <m:ctrlPr>
                      <a:rPr lang="ru-UA" sz="2000" i="1" kern="1200" smtClean="0">
                        <a:latin typeface="Cambria Math" panose="02040503050406030204" pitchFamily="18" charset="0"/>
                      </a:rPr>
                    </m:ctrlPr>
                  </m:naryPr>
                  <m:sub/>
                  <m:sup/>
                  <m:e>
                    <m:sSup>
                      <m:sSupPr>
                        <m:ctrlPr>
                          <a:rPr lang="ru-UA" sz="20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kern="120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e>
                </m:nary>
                <m:r>
                  <a:rPr lang="en" sz="2000" b="0" i="0" kern="1200" smtClean="0">
                    <a:latin typeface="Cambria Math" panose="02040503050406030204" pitchFamily="18" charset="0"/>
                  </a:rPr>
                  <m:t>ⅆ</m:t>
                </m:r>
                <m:r>
                  <m:rPr>
                    <m:sty m:val="p"/>
                  </m:rPr>
                  <a:rPr lang="en" sz="2000" b="0" i="0" kern="1200" smtClean="0">
                    <a:latin typeface="Cambria Math" panose="02040503050406030204" pitchFamily="18" charset="0"/>
                  </a:rPr>
                  <m:t>x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+</m:t>
                </m:r>
                <m:nary>
                  <m:naryPr>
                    <m:limLoc m:val="undOvr"/>
                    <m:subHide m:val="on"/>
                    <m:supHide m:val="on"/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naryPr>
                  <m:sub/>
                  <m:sup/>
                  <m:e>
                    <m:sSup>
                      <m:sSupPr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kern="120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kern="120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e>
                </m:nary>
                <m:r>
                  <a:rPr lang="en-US" sz="2000" b="0" i="0" kern="1200" smtClean="0">
                    <a:latin typeface="Cambria Math" panose="02040503050406030204" pitchFamily="18" charset="0"/>
                  </a:rPr>
                  <m:t>ⅆ</m:t>
                </m:r>
                <m:r>
                  <m:rPr>
                    <m:sty m:val="p"/>
                  </m:rPr>
                  <a:rPr lang="en-US" sz="2000" b="0" i="0" kern="1200" smtClean="0">
                    <a:latin typeface="Cambria Math" panose="02040503050406030204" pitchFamily="18" charset="0"/>
                  </a:rPr>
                  <m:t>y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lang="en-US" sz="2000" b="0" i="0" kern="1200" smtClean="0">
                    <a:latin typeface="Cambria Math" panose="02040503050406030204" pitchFamily="18" charset="0"/>
                  </a:rPr>
                  <m:t>C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; </m:t>
                </m:r>
                <m:f>
                  <m:fPr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+1</m:t>
                    </m:r>
                  </m:den>
                </m:f>
                <m:r>
                  <a:rPr lang="en-US" sz="2000" b="0" i="0" kern="1200" smtClean="0"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lang="en-US" sz="200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20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0" kern="120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lang="en-US" sz="2000" b="0" i="0" kern="120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kern="1200" smtClean="0">
                        <a:latin typeface="Cambria Math" panose="02040503050406030204" pitchFamily="18" charset="0"/>
                      </a:rPr>
                      <m:t>+1</m:t>
                    </m:r>
                  </m:den>
                </m:f>
                <m:r>
                  <a:rPr lang="en-US" sz="2000" b="0" i="0" kern="1200" smtClean="0"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lang="en-US" sz="2000" b="0" i="0" kern="1200" smtClean="0">
                    <a:latin typeface="Cambria Math" panose="02040503050406030204" pitchFamily="18" charset="0"/>
                  </a:rPr>
                  <m:t>C</m:t>
                </m:r>
                <m:r>
                  <a:rPr lang="en-US" sz="2000" b="0" i="0" kern="1200" smtClean="0">
                    <a:latin typeface="Cambria Math" panose="02040503050406030204" pitchFamily="18" charset="0"/>
                  </a:rPr>
                  <m:t>;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𝑛</m:t>
                </m:r>
                <m:r>
                  <a:rPr lang="en-US" sz="2000" i="1" kern="1200">
                    <a:latin typeface="Cambria Math" panose="02040503050406030204" pitchFamily="18" charset="0"/>
                  </a:rPr>
                  <m:t>,</m:t>
                </m:r>
                <m:r>
                  <a:rPr lang="en-US" sz="2000" b="0" i="1" kern="1200" smtClean="0">
                    <a:latin typeface="Cambria Math" panose="02040503050406030204" pitchFamily="18" charset="0"/>
                  </a:rPr>
                  <m:t>𝑚</m:t>
                </m:r>
                <m:r>
                  <a:rPr lang="en-US" sz="2000" i="1" kern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∈</m:t>
                </m:r>
                <m:r>
                  <a:rPr lang="en-US" sz="2000" i="1" kern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𝑅</m:t>
                </m:r>
                <m:r>
                  <a:rPr lang="en-US" sz="2000" kern="1200">
                    <a:latin typeface="Cambria Math" panose="02040503050406030204" pitchFamily="18" charset="0"/>
                    <a:ea typeface="Cambria Math" panose="02040503050406030204" pitchFamily="18" charset="0"/>
                  </a:rPr>
                  <m:t>.</m:t>
                </m:r>
              </m:oMath>
            </m:oMathPara>
          </a14:m>
          <a:endParaRPr lang="ru-RU" sz="2000" kern="1200" dirty="0"/>
        </a:p>
      </dsp:txBody>
      <dsp:txXfrm>
        <a:off x="62969" y="4235841"/>
        <a:ext cx="8355909" cy="11639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E2588-BBF0-304A-A37F-BBC629011595}">
      <dsp:nvSpPr>
        <dsp:cNvPr id="0" name=""/>
        <dsp:cNvSpPr/>
      </dsp:nvSpPr>
      <dsp:spPr>
        <a:xfrm>
          <a:off x="5979913" y="1328235"/>
          <a:ext cx="1276945" cy="607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136"/>
              </a:lnTo>
              <a:lnTo>
                <a:pt x="1276945" y="414136"/>
              </a:lnTo>
              <a:lnTo>
                <a:pt x="1276945" y="60770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136B8-E7E5-BE47-9476-857FF11451B5}">
      <dsp:nvSpPr>
        <dsp:cNvPr id="0" name=""/>
        <dsp:cNvSpPr/>
      </dsp:nvSpPr>
      <dsp:spPr>
        <a:xfrm>
          <a:off x="4702968" y="1328235"/>
          <a:ext cx="1276945" cy="607709"/>
        </a:xfrm>
        <a:custGeom>
          <a:avLst/>
          <a:gdLst/>
          <a:ahLst/>
          <a:cxnLst/>
          <a:rect l="0" t="0" r="0" b="0"/>
          <a:pathLst>
            <a:path>
              <a:moveTo>
                <a:pt x="1276945" y="0"/>
              </a:moveTo>
              <a:lnTo>
                <a:pt x="1276945" y="414136"/>
              </a:lnTo>
              <a:lnTo>
                <a:pt x="0" y="414136"/>
              </a:lnTo>
              <a:lnTo>
                <a:pt x="0" y="60770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66380-44E7-FB41-B037-E998BE0EAA1A}">
      <dsp:nvSpPr>
        <dsp:cNvPr id="0" name=""/>
        <dsp:cNvSpPr/>
      </dsp:nvSpPr>
      <dsp:spPr>
        <a:xfrm>
          <a:off x="4935140" y="1373"/>
          <a:ext cx="2089546" cy="1326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9695AC-DCB7-EC49-B80E-AF943DA9FFB0}">
      <dsp:nvSpPr>
        <dsp:cNvPr id="0" name=""/>
        <dsp:cNvSpPr/>
      </dsp:nvSpPr>
      <dsp:spPr>
        <a:xfrm>
          <a:off x="5167312" y="221937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Ключові процеси</a:t>
          </a:r>
          <a:endParaRPr lang="ru-RU" sz="2600" kern="1200" dirty="0"/>
        </a:p>
      </dsp:txBody>
      <dsp:txXfrm>
        <a:off x="5206174" y="260799"/>
        <a:ext cx="2011822" cy="1249138"/>
      </dsp:txXfrm>
    </dsp:sp>
    <dsp:sp modelId="{EE7676E1-6920-9449-A6BC-653C22ABE951}">
      <dsp:nvSpPr>
        <dsp:cNvPr id="0" name=""/>
        <dsp:cNvSpPr/>
      </dsp:nvSpPr>
      <dsp:spPr>
        <a:xfrm>
          <a:off x="3658195" y="1935945"/>
          <a:ext cx="2089546" cy="1326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48BDD1-ECE7-194C-A4B8-494543D325BB}">
      <dsp:nvSpPr>
        <dsp:cNvPr id="0" name=""/>
        <dsp:cNvSpPr/>
      </dsp:nvSpPr>
      <dsp:spPr>
        <a:xfrm>
          <a:off x="3890366" y="2156509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2600" kern="1200" dirty="0"/>
            <a:t>Розвідка </a:t>
          </a:r>
          <a:endParaRPr lang="ru-RU" sz="2600" kern="1200" dirty="0"/>
        </a:p>
      </dsp:txBody>
      <dsp:txXfrm>
        <a:off x="3929228" y="2195371"/>
        <a:ext cx="2011822" cy="1249138"/>
      </dsp:txXfrm>
    </dsp:sp>
    <dsp:sp modelId="{1A8E1286-4D3F-6149-AA09-DD82B7D29E9B}">
      <dsp:nvSpPr>
        <dsp:cNvPr id="0" name=""/>
        <dsp:cNvSpPr/>
      </dsp:nvSpPr>
      <dsp:spPr>
        <a:xfrm>
          <a:off x="6212085" y="1935945"/>
          <a:ext cx="2089546" cy="1326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30A05-5378-6A4E-A086-E3A8BD96A413}">
      <dsp:nvSpPr>
        <dsp:cNvPr id="0" name=""/>
        <dsp:cNvSpPr/>
      </dsp:nvSpPr>
      <dsp:spPr>
        <a:xfrm>
          <a:off x="6444257" y="2156509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2600" kern="1200" dirty="0"/>
            <a:t>Експлуатація </a:t>
          </a:r>
          <a:endParaRPr lang="ru-RU" sz="2600" kern="1200" dirty="0"/>
        </a:p>
      </dsp:txBody>
      <dsp:txXfrm>
        <a:off x="6483119" y="2195371"/>
        <a:ext cx="2011822" cy="1249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57680-B60A-5040-B78A-B8404C008E58}">
      <dsp:nvSpPr>
        <dsp:cNvPr id="0" name=""/>
        <dsp:cNvSpPr/>
      </dsp:nvSpPr>
      <dsp:spPr>
        <a:xfrm>
          <a:off x="0" y="65875"/>
          <a:ext cx="6180882" cy="1216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just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Ініціалізація</a:t>
          </a:r>
          <a:endParaRPr lang="ru-RU" sz="32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125274"/>
        <a:ext cx="6062084" cy="1098002"/>
      </dsp:txXfrm>
    </dsp:sp>
    <dsp:sp modelId="{FB3A3088-F717-C548-85CB-E2EAF37ACE1D}">
      <dsp:nvSpPr>
        <dsp:cNvPr id="0" name=""/>
        <dsp:cNvSpPr/>
      </dsp:nvSpPr>
      <dsp:spPr>
        <a:xfrm>
          <a:off x="0" y="1282675"/>
          <a:ext cx="6180882" cy="111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243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Генерація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 </a:t>
          </a:r>
          <a:r>
            <a:rPr lang="uk-UA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випадкових рішень.</a:t>
          </a:r>
          <a:endParaRPr lang="ru-RU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Обчислити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їх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фітнес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0" y="1282675"/>
        <a:ext cx="6180882" cy="1110037"/>
      </dsp:txXfrm>
    </dsp:sp>
    <dsp:sp modelId="{1790D4EA-CD23-4D4E-BF7C-398271B40F4E}">
      <dsp:nvSpPr>
        <dsp:cNvPr id="0" name=""/>
        <dsp:cNvSpPr/>
      </dsp:nvSpPr>
      <dsp:spPr>
        <a:xfrm>
          <a:off x="0" y="2381733"/>
          <a:ext cx="6180882" cy="1216800"/>
        </a:xfrm>
        <a:prstGeom prst="roundRect">
          <a:avLst/>
        </a:prstGeom>
        <a:gradFill rotWithShape="0">
          <a:gsLst>
            <a:gs pos="0">
              <a:schemeClr val="accent4">
                <a:hueOff val="-1354815"/>
                <a:satOff val="-897"/>
                <a:lumOff val="1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354815"/>
                <a:satOff val="-897"/>
                <a:lumOff val="1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354815"/>
                <a:satOff val="-897"/>
                <a:lumOff val="1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just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Ітераційний</a:t>
          </a:r>
          <a:r>
            <a:rPr lang="ru-RU" sz="3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процес</a:t>
          </a:r>
          <a:endParaRPr lang="ru-RU" sz="32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2441132"/>
        <a:ext cx="6062084" cy="1098002"/>
      </dsp:txXfrm>
    </dsp:sp>
    <dsp:sp modelId="{BD68838F-9C65-864D-86F6-75F36E42B6D0}">
      <dsp:nvSpPr>
        <dsp:cNvPr id="0" name=""/>
        <dsp:cNvSpPr/>
      </dsp:nvSpPr>
      <dsp:spPr>
        <a:xfrm>
          <a:off x="0" y="3609513"/>
          <a:ext cx="6180882" cy="228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243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Вибрати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 </a:t>
          </a:r>
          <a:r>
            <a:rPr lang="uk-UA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найкращих джерел.</a:t>
          </a:r>
          <a:endParaRPr lang="ru-RU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Вдосконалити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рішення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М -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інтенсивніше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Замінити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N-M </a:t>
          </a:r>
          <a:r>
            <a:rPr lang="uk-UA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рішень на нові.</a:t>
          </a:r>
          <a:endParaRPr lang="ru-RU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Фіксувати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ітерацій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0" y="3609513"/>
        <a:ext cx="6180882" cy="22873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EFFF3-7224-AA48-BD23-9DE56E87CE34}">
      <dsp:nvSpPr>
        <dsp:cNvPr id="0" name=""/>
        <dsp:cNvSpPr/>
      </dsp:nvSpPr>
      <dsp:spPr>
        <a:xfrm>
          <a:off x="0" y="368613"/>
          <a:ext cx="6011118" cy="1216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just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endParaRPr lang="ru-RU" sz="32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428012"/>
        <a:ext cx="5892320" cy="1098002"/>
      </dsp:txXfrm>
    </dsp:sp>
    <dsp:sp modelId="{272AD827-04F1-784B-A096-71B83CD28294}">
      <dsp:nvSpPr>
        <dsp:cNvPr id="0" name=""/>
        <dsp:cNvSpPr/>
      </dsp:nvSpPr>
      <dsp:spPr>
        <a:xfrm>
          <a:off x="0" y="1585413"/>
          <a:ext cx="6011118" cy="168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853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Натуральне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число.</a:t>
          </a:r>
        </a:p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Не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дуже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велике.</a:t>
          </a:r>
        </a:p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Не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дуже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мале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</a:p>
      </dsp:txBody>
      <dsp:txXfrm>
        <a:off x="0" y="1585413"/>
        <a:ext cx="6011118" cy="1681875"/>
      </dsp:txXfrm>
    </dsp:sp>
    <dsp:sp modelId="{1A312916-5058-0A40-A0A4-E9513781A050}">
      <dsp:nvSpPr>
        <dsp:cNvPr id="0" name=""/>
        <dsp:cNvSpPr/>
      </dsp:nvSpPr>
      <dsp:spPr>
        <a:xfrm>
          <a:off x="0" y="3267288"/>
          <a:ext cx="6011118" cy="1216800"/>
        </a:xfrm>
        <a:prstGeom prst="roundRect">
          <a:avLst/>
        </a:prstGeom>
        <a:gradFill rotWithShape="0">
          <a:gsLst>
            <a:gs pos="0">
              <a:schemeClr val="accent2">
                <a:hueOff val="-5936795"/>
                <a:satOff val="0"/>
                <a:lumOff val="-2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936795"/>
                <a:satOff val="0"/>
                <a:lumOff val="-2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936795"/>
                <a:satOff val="0"/>
                <a:lumOff val="-2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just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</a:t>
          </a:r>
          <a:endParaRPr lang="ru-RU" sz="32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3326687"/>
        <a:ext cx="5892320" cy="1098002"/>
      </dsp:txXfrm>
    </dsp:sp>
    <dsp:sp modelId="{9F60171C-0FC9-D04E-B7B0-934F968727C2}">
      <dsp:nvSpPr>
        <dsp:cNvPr id="0" name=""/>
        <dsp:cNvSpPr/>
      </dsp:nvSpPr>
      <dsp:spPr>
        <a:xfrm>
          <a:off x="0" y="4484088"/>
          <a:ext cx="6011118" cy="111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853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Натуральне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число </a:t>
          </a:r>
          <a:r>
            <a:rPr lang="uk-UA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до 10, бажано не 1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marL="228600" lvl="1" indent="-228600" algn="just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Краще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представити</a:t>
          </a:r>
          <a:r>
            <a:rPr lang="ru-RU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у 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%</a:t>
          </a:r>
          <a:r>
            <a:rPr lang="uk-UA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(10)</a:t>
          </a: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4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484088"/>
        <a:ext cx="6011118" cy="11100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94B8E-555D-3E4E-8B91-937FA7EE1F61}">
      <dsp:nvSpPr>
        <dsp:cNvPr id="0" name=""/>
        <dsp:cNvSpPr/>
      </dsp:nvSpPr>
      <dsp:spPr>
        <a:xfrm>
          <a:off x="0" y="506926"/>
          <a:ext cx="11356655" cy="5475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2400" kern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П</a:t>
          </a:r>
          <a:r>
            <a:rPr lang="ru-UA" sz="24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ослідовність міст:</a:t>
          </a:r>
          <a:r>
            <a:rPr lang="uk-UA" sz="24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 [0, 1, 2, 3, 4, 5</a:t>
          </a:r>
          <a:r>
            <a:rPr lang="en-US" sz="24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, 0</a:t>
          </a:r>
          <a:r>
            <a:rPr lang="uk-UA" sz="24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], де 0 — стартове місто</a:t>
          </a:r>
        </a:p>
      </dsp:txBody>
      <dsp:txXfrm>
        <a:off x="26730" y="533656"/>
        <a:ext cx="11303195" cy="494099"/>
      </dsp:txXfrm>
    </dsp:sp>
    <dsp:sp modelId="{8F2AECE5-FB55-484C-8032-C6474FAC6812}">
      <dsp:nvSpPr>
        <dsp:cNvPr id="0" name=""/>
        <dsp:cNvSpPr/>
      </dsp:nvSpPr>
      <dsp:spPr>
        <a:xfrm>
          <a:off x="0" y="1123606"/>
          <a:ext cx="11356655" cy="5475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С</a:t>
          </a:r>
          <a:r>
            <a:rPr lang="ru-UA" sz="24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творюються початкові </a:t>
          </a:r>
          <a:r>
            <a:rPr lang="en-US" sz="24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r>
            <a:rPr lang="uk-UA" sz="24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(кількість міст, що слід відвідати, без стартового)</a:t>
          </a:r>
          <a:r>
            <a:rPr lang="en-US" sz="24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uk-UA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шляхів.</a:t>
          </a:r>
          <a:r>
            <a:rPr lang="ru-UA" sz="24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26730" y="1150336"/>
        <a:ext cx="11303195" cy="494099"/>
      </dsp:txXfrm>
    </dsp:sp>
    <dsp:sp modelId="{0DDB274B-AABE-124F-B9F7-AB857EF0641A}">
      <dsp:nvSpPr>
        <dsp:cNvPr id="0" name=""/>
        <dsp:cNvSpPr/>
      </dsp:nvSpPr>
      <dsp:spPr>
        <a:xfrm>
          <a:off x="0" y="1740286"/>
          <a:ext cx="11356655" cy="5475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Фітнес – довжина маршрута (менший - кращій).</a:t>
          </a:r>
        </a:p>
      </dsp:txBody>
      <dsp:txXfrm>
        <a:off x="26730" y="1767016"/>
        <a:ext cx="11303195" cy="494099"/>
      </dsp:txXfrm>
    </dsp:sp>
    <dsp:sp modelId="{24C0D502-35BE-A649-B572-59CF2E07F725}">
      <dsp:nvSpPr>
        <dsp:cNvPr id="0" name=""/>
        <dsp:cNvSpPr/>
      </dsp:nvSpPr>
      <dsp:spPr>
        <a:xfrm>
          <a:off x="0" y="2356966"/>
          <a:ext cx="11356655" cy="5475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Сортується по фітнесу, обираєються кращі.</a:t>
          </a:r>
        </a:p>
      </dsp:txBody>
      <dsp:txXfrm>
        <a:off x="26730" y="2383696"/>
        <a:ext cx="11303195" cy="494099"/>
      </dsp:txXfrm>
    </dsp:sp>
    <dsp:sp modelId="{9BAED457-6351-CC47-B888-FA01578D6269}">
      <dsp:nvSpPr>
        <dsp:cNvPr id="0" name=""/>
        <dsp:cNvSpPr/>
      </dsp:nvSpPr>
      <dsp:spPr>
        <a:xfrm>
          <a:off x="0" y="2973646"/>
          <a:ext cx="11356655" cy="5475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П</a:t>
          </a:r>
          <a:r>
            <a:rPr lang="ru-UA" sz="24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ерестановка двох міст, якщо кращі - то більш разів.</a:t>
          </a:r>
        </a:p>
      </dsp:txBody>
      <dsp:txXfrm>
        <a:off x="26730" y="3000376"/>
        <a:ext cx="11303195" cy="494099"/>
      </dsp:txXfrm>
    </dsp:sp>
    <dsp:sp modelId="{D20500A2-3A74-5D41-B2D0-A64AE399A7CC}">
      <dsp:nvSpPr>
        <dsp:cNvPr id="0" name=""/>
        <dsp:cNvSpPr/>
      </dsp:nvSpPr>
      <dsp:spPr>
        <a:xfrm>
          <a:off x="0" y="3590326"/>
          <a:ext cx="11356655" cy="5475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24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Відкидаються гірші й створюються нові маршрути.</a:t>
          </a:r>
        </a:p>
      </dsp:txBody>
      <dsp:txXfrm>
        <a:off x="26730" y="3617056"/>
        <a:ext cx="11303195" cy="4940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7B316-7D8C-714A-8958-E01B153162F9}">
      <dsp:nvSpPr>
        <dsp:cNvPr id="0" name=""/>
        <dsp:cNvSpPr/>
      </dsp:nvSpPr>
      <dsp:spPr>
        <a:xfrm rot="10800000">
          <a:off x="2881364" y="0"/>
          <a:ext cx="7687818" cy="377983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14000">
              <a:srgbClr val="FFFF00"/>
            </a:gs>
            <a:gs pos="22000">
              <a:srgbClr val="80D828"/>
            </a:gs>
            <a:gs pos="75000">
              <a:srgbClr val="00B050"/>
            </a:gs>
            <a:gs pos="85000">
              <a:srgbClr val="FFFF00"/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6803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Шукає</a:t>
          </a:r>
          <a:r>
            <a:rPr lang="ru-RU" sz="3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найкоротшу</a:t>
          </a:r>
          <a:r>
            <a:rPr lang="ru-RU" sz="3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відстань</a:t>
          </a:r>
          <a:r>
            <a:rPr lang="ru-RU" sz="3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до </a:t>
          </a:r>
          <a:r>
            <a:rPr lang="ru-RU" sz="32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найближчого</a:t>
          </a:r>
          <a:r>
            <a:rPr lang="ru-RU" sz="3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2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міста</a:t>
          </a:r>
          <a:r>
            <a:rPr lang="ru-RU" sz="3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на даний момент.</a:t>
          </a:r>
        </a:p>
      </dsp:txBody>
      <dsp:txXfrm rot="10800000">
        <a:off x="3826323" y="0"/>
        <a:ext cx="6742859" cy="3779837"/>
      </dsp:txXfrm>
    </dsp:sp>
    <dsp:sp modelId="{EE15623C-5043-AA40-A309-95B5206BE72F}">
      <dsp:nvSpPr>
        <dsp:cNvPr id="0" name=""/>
        <dsp:cNvSpPr/>
      </dsp:nvSpPr>
      <dsp:spPr>
        <a:xfrm>
          <a:off x="991446" y="0"/>
          <a:ext cx="3779837" cy="37798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885F9-D631-A245-A7AE-C6116BBD1A89}">
      <dsp:nvSpPr>
        <dsp:cNvPr id="0" name=""/>
        <dsp:cNvSpPr/>
      </dsp:nvSpPr>
      <dsp:spPr>
        <a:xfrm rot="10800000">
          <a:off x="2789223" y="30436"/>
          <a:ext cx="7382423" cy="3718964"/>
        </a:xfrm>
        <a:prstGeom prst="homePlate">
          <a:avLst/>
        </a:prstGeom>
        <a:pattFill prst="pct5">
          <a:fgClr>
            <a:schemeClr val="accent3">
              <a:hueOff val="0"/>
              <a:satOff val="0"/>
              <a:lumOff val="0"/>
            </a:schemeClr>
          </a:fgClr>
          <a:bgClr>
            <a:schemeClr val="bg1"/>
          </a:bgClr>
        </a:patt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9960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0" i="0" kern="1200" dirty="0" err="1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Розглядаєте</a:t>
          </a:r>
          <a:r>
            <a:rPr lang="ru-RU" sz="3200" b="0" i="0" kern="1200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 всі можливі варіанти та обираєте найкращий.</a:t>
          </a:r>
        </a:p>
      </dsp:txBody>
      <dsp:txXfrm rot="10800000">
        <a:off x="3718964" y="30436"/>
        <a:ext cx="6452682" cy="3718964"/>
      </dsp:txXfrm>
    </dsp:sp>
    <dsp:sp modelId="{0D878909-B945-664C-9219-95E0CECD367E}">
      <dsp:nvSpPr>
        <dsp:cNvPr id="0" name=""/>
        <dsp:cNvSpPr/>
      </dsp:nvSpPr>
      <dsp:spPr>
        <a:xfrm>
          <a:off x="929741" y="30436"/>
          <a:ext cx="3718964" cy="37189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8117E-0F57-3041-912A-2103DA6B8D06}">
      <dsp:nvSpPr>
        <dsp:cNvPr id="0" name=""/>
        <dsp:cNvSpPr/>
      </dsp:nvSpPr>
      <dsp:spPr>
        <a:xfrm>
          <a:off x="3810" y="598250"/>
          <a:ext cx="3714749" cy="14858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6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Бджолиний</a:t>
          </a:r>
          <a:endParaRPr lang="ru-RU" sz="46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10" y="598250"/>
        <a:ext cx="3714749" cy="1485899"/>
      </dsp:txXfrm>
    </dsp:sp>
    <dsp:sp modelId="{4956C959-D294-2249-8E0E-7D36BC8373CE}">
      <dsp:nvSpPr>
        <dsp:cNvPr id="0" name=""/>
        <dsp:cNvSpPr/>
      </dsp:nvSpPr>
      <dsp:spPr>
        <a:xfrm>
          <a:off x="3810" y="2084149"/>
          <a:ext cx="3714749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just" defTabSz="1600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О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птимальна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міст</a:t>
          </a:r>
          <a:r>
            <a:rPr lang="en-US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&lt;50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3810" y="2084149"/>
        <a:ext cx="3714749" cy="2854800"/>
      </dsp:txXfrm>
    </dsp:sp>
    <dsp:sp modelId="{A2738228-7D11-104B-A730-25990BC5C089}">
      <dsp:nvSpPr>
        <dsp:cNvPr id="0" name=""/>
        <dsp:cNvSpPr/>
      </dsp:nvSpPr>
      <dsp:spPr>
        <a:xfrm>
          <a:off x="4238625" y="598250"/>
          <a:ext cx="3714749" cy="1485899"/>
        </a:xfrm>
        <a:prstGeom prst="rect">
          <a:avLst/>
        </a:prstGeom>
        <a:solidFill>
          <a:schemeClr val="accent3">
            <a:hueOff val="-3510477"/>
            <a:satOff val="0"/>
            <a:lumOff val="2059"/>
            <a:alphaOff val="0"/>
          </a:schemeClr>
        </a:solidFill>
        <a:ln w="12700" cap="flat" cmpd="sng" algn="ctr">
          <a:solidFill>
            <a:schemeClr val="accent3">
              <a:hueOff val="-3510477"/>
              <a:satOff val="0"/>
              <a:lumOff val="2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6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Жадібний</a:t>
          </a:r>
          <a:endParaRPr lang="ru-RU" sz="46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38625" y="598250"/>
        <a:ext cx="3714749" cy="1485899"/>
      </dsp:txXfrm>
    </dsp:sp>
    <dsp:sp modelId="{9ECD2913-424D-2D4E-BA8E-F0E97B6C3423}">
      <dsp:nvSpPr>
        <dsp:cNvPr id="0" name=""/>
        <dsp:cNvSpPr/>
      </dsp:nvSpPr>
      <dsp:spPr>
        <a:xfrm>
          <a:off x="4238625" y="2084149"/>
          <a:ext cx="3714749" cy="2854800"/>
        </a:xfrm>
        <a:prstGeom prst="rect">
          <a:avLst/>
        </a:prstGeom>
        <a:solidFill>
          <a:schemeClr val="accent3">
            <a:tint val="40000"/>
            <a:alpha val="90000"/>
            <a:hueOff val="-3483572"/>
            <a:satOff val="9097"/>
            <a:lumOff val="72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3483572"/>
              <a:satOff val="9097"/>
              <a:lumOff val="7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ctr" anchorCtr="0">
          <a:noAutofit/>
        </a:bodyPr>
        <a:lstStyle/>
        <a:p>
          <a:pPr marL="285750" lvl="1" indent="-285750" algn="just" defTabSz="1600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Немає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меж в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кількості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міст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4238625" y="2084149"/>
        <a:ext cx="3714749" cy="2854800"/>
      </dsp:txXfrm>
    </dsp:sp>
    <dsp:sp modelId="{9C514381-0A18-D849-A856-F3176BB7FBE4}">
      <dsp:nvSpPr>
        <dsp:cNvPr id="0" name=""/>
        <dsp:cNvSpPr/>
      </dsp:nvSpPr>
      <dsp:spPr>
        <a:xfrm>
          <a:off x="8473439" y="598250"/>
          <a:ext cx="3714749" cy="1485899"/>
        </a:xfrm>
        <a:prstGeom prst="rect">
          <a:avLst/>
        </a:prstGeom>
        <a:solidFill>
          <a:schemeClr val="accent3">
            <a:hueOff val="-7020954"/>
            <a:satOff val="0"/>
            <a:lumOff val="4118"/>
            <a:alphaOff val="0"/>
          </a:schemeClr>
        </a:solidFill>
        <a:ln w="12700" cap="flat" cmpd="sng" algn="ctr">
          <a:solidFill>
            <a:schemeClr val="accent3">
              <a:hueOff val="-7020954"/>
              <a:satOff val="0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6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Класичний</a:t>
          </a:r>
          <a:endParaRPr lang="ru-RU" sz="46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73439" y="598250"/>
        <a:ext cx="3714749" cy="1485899"/>
      </dsp:txXfrm>
    </dsp:sp>
    <dsp:sp modelId="{1C5A5CAE-149A-494E-A3AF-856C885F3E79}">
      <dsp:nvSpPr>
        <dsp:cNvPr id="0" name=""/>
        <dsp:cNvSpPr/>
      </dsp:nvSpPr>
      <dsp:spPr>
        <a:xfrm>
          <a:off x="8473439" y="2084149"/>
          <a:ext cx="3714749" cy="2854800"/>
        </a:xfrm>
        <a:prstGeom prst="rect">
          <a:avLst/>
        </a:prstGeom>
        <a:solidFill>
          <a:schemeClr val="accent3">
            <a:tint val="40000"/>
            <a:alpha val="90000"/>
            <a:hueOff val="-6967144"/>
            <a:satOff val="18193"/>
            <a:lumOff val="145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6967144"/>
              <a:satOff val="18193"/>
              <a:lumOff val="14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ctr" anchorCtr="0">
          <a:noAutofit/>
        </a:bodyPr>
        <a:lstStyle/>
        <a:p>
          <a:pPr marL="285750" lvl="1" indent="-285750" algn="just" defTabSz="1600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О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птимальна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кількість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3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міст</a:t>
          </a:r>
          <a:r>
            <a:rPr lang="ru-RU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8</a:t>
          </a:r>
          <a:r>
            <a:rPr lang="uk-UA" sz="3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3600" b="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73439" y="2084149"/>
        <a:ext cx="3714749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B2470-56E8-C549-ADD5-40CCA41C17DF}" type="datetimeFigureOut">
              <a:rPr lang="ru-UA" smtClean="0"/>
              <a:t>19.10.2025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5622E-ACEB-3947-9B04-F5EF4F6D7AA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5276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5622E-ACEB-3947-9B04-F5EF4F6D7AA0}" type="slidenum">
              <a:rPr lang="ru-UA" smtClean="0"/>
              <a:t>24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7041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8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7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5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4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6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10/19/25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48839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5DFF-B952-F0BE-8606-05C0327F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3" y="4685"/>
            <a:ext cx="11127592" cy="1851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" sz="6200" b="1" dirty="0">
                <a:latin typeface="Times New Roman"/>
                <a:ea typeface="+mj-lt"/>
                <a:cs typeface="+mj-lt"/>
              </a:rPr>
              <a:t>Контрольно модульна</a:t>
            </a:r>
            <a:br>
              <a:rPr lang="uk" sz="6200" b="1" dirty="0">
                <a:latin typeface="Times New Roman"/>
                <a:ea typeface="+mj-lt"/>
                <a:cs typeface="+mj-lt"/>
              </a:rPr>
            </a:br>
            <a:r>
              <a:rPr lang="uk" sz="6200" b="1" dirty="0">
                <a:latin typeface="Times New Roman"/>
                <a:ea typeface="+mj-lt"/>
                <a:cs typeface="+mj-lt"/>
              </a:rPr>
              <a:t>робота №1</a:t>
            </a:r>
            <a:endParaRPr lang="ru-RU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6A205DB-B344-8E80-05C0-B9929328B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420" y="3731492"/>
            <a:ext cx="6493091" cy="16451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uk-UA" sz="2400" cap="all" dirty="0">
                <a:latin typeface="Times New Roman"/>
                <a:cs typeface="Times New Roman"/>
              </a:rPr>
              <a:t>Керівник:</a:t>
            </a:r>
          </a:p>
          <a:p>
            <a:pPr marL="342900" indent="-342900">
              <a:lnSpc>
                <a:spcPct val="120000"/>
              </a:lnSpc>
            </a:pPr>
            <a:r>
              <a:rPr lang="ru-RU" sz="2400" cap="all" dirty="0">
                <a:latin typeface="Times New Roman"/>
                <a:cs typeface="Times New Roman"/>
              </a:rPr>
              <a:t>КОЗАКОВА НАТАЛІЯ ЛЕОНІДІВНА</a:t>
            </a:r>
            <a:endParaRPr lang="uk-UA" sz="2400" cap="all" dirty="0">
              <a:latin typeface="Times New Roman"/>
              <a:cs typeface="Times New Roman"/>
            </a:endParaRP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DF922657-CADD-6B01-5163-1E9E4CE93CA3}"/>
              </a:ext>
            </a:extLst>
          </p:cNvPr>
          <p:cNvSpPr txBox="1">
            <a:spLocks/>
          </p:cNvSpPr>
          <p:nvPr/>
        </p:nvSpPr>
        <p:spPr>
          <a:xfrm>
            <a:off x="529786" y="1718297"/>
            <a:ext cx="11127361" cy="174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uk-UA" sz="2400" dirty="0">
                <a:latin typeface="Times New Roman"/>
                <a:cs typeface="Calibri"/>
              </a:rPr>
              <a:t>Із дисципліни Методи оптимізації</a:t>
            </a:r>
            <a:endParaRPr lang="uk-UA" dirty="0"/>
          </a:p>
          <a:p>
            <a:pPr algn="ctr">
              <a:lnSpc>
                <a:spcPct val="150000"/>
              </a:lnSpc>
            </a:pPr>
            <a:r>
              <a:rPr lang="uk-UA" sz="2400" dirty="0">
                <a:latin typeface="Times New Roman"/>
                <a:cs typeface="Calibri"/>
              </a:rPr>
              <a:t>на тему:</a:t>
            </a:r>
            <a:r>
              <a:rPr lang="en-US" sz="2400" dirty="0">
                <a:latin typeface="Times New Roman"/>
                <a:cs typeface="Calibri"/>
              </a:rPr>
              <a:t> </a:t>
            </a:r>
            <a:r>
              <a:rPr lang="uk-UA" sz="2400" dirty="0">
                <a:latin typeface="Times New Roman"/>
                <a:cs typeface="Calibri"/>
              </a:rPr>
              <a:t>"Бджолиний алгоритм"</a:t>
            </a:r>
            <a:endParaRPr lang="uk-UA" sz="2400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BC18E-894A-647B-EF2B-41A080B29FF2}"/>
              </a:ext>
            </a:extLst>
          </p:cNvPr>
          <p:cNvSpPr txBox="1"/>
          <p:nvPr/>
        </p:nvSpPr>
        <p:spPr>
          <a:xfrm>
            <a:off x="528108" y="4750859"/>
            <a:ext cx="6108700" cy="17440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69875" indent="-269875">
              <a:lnSpc>
                <a:spcPts val="2009"/>
              </a:lnSpc>
              <a:buFont typeface=""/>
              <a:buChar char="•"/>
            </a:pPr>
            <a:r>
              <a:rPr lang="uk-UA" sz="2400" cap="all">
                <a:latin typeface="Times New Roman"/>
                <a:cs typeface="Arial"/>
              </a:rPr>
              <a:t>Виконав: </a:t>
            </a:r>
            <a:r>
              <a:rPr lang="uk-UA" sz="2400">
                <a:latin typeface="Times New Roman"/>
                <a:cs typeface="Arial"/>
              </a:rPr>
              <a:t>​</a:t>
            </a:r>
          </a:p>
          <a:p>
            <a:pPr>
              <a:lnSpc>
                <a:spcPts val="2009"/>
              </a:lnSpc>
            </a:pPr>
            <a:endParaRPr lang="uk-UA" sz="2400">
              <a:latin typeface="Times New Roman"/>
              <a:cs typeface="Arial"/>
            </a:endParaRPr>
          </a:p>
          <a:p>
            <a:pPr marL="269875" indent="-269875">
              <a:lnSpc>
                <a:spcPts val="2009"/>
              </a:lnSpc>
              <a:buFont typeface=""/>
              <a:buChar char="•"/>
            </a:pPr>
            <a:r>
              <a:rPr lang="uk-UA" sz="2400" cap="all">
                <a:latin typeface="Times New Roman"/>
                <a:cs typeface="Arial"/>
              </a:rPr>
              <a:t>Студент групи ПА-22-2</a:t>
            </a:r>
            <a:r>
              <a:rPr lang="uk-UA" sz="2400">
                <a:latin typeface="Times New Roman"/>
                <a:cs typeface="Arial"/>
              </a:rPr>
              <a:t>​</a:t>
            </a:r>
          </a:p>
          <a:p>
            <a:pPr>
              <a:lnSpc>
                <a:spcPts val="2009"/>
              </a:lnSpc>
            </a:pPr>
            <a:endParaRPr lang="uk-UA" sz="2400">
              <a:latin typeface="Times New Roman"/>
              <a:cs typeface="Arial"/>
            </a:endParaRPr>
          </a:p>
          <a:p>
            <a:pPr marL="269875" indent="-269875">
              <a:lnSpc>
                <a:spcPts val="2009"/>
              </a:lnSpc>
              <a:buFont typeface=""/>
              <a:buChar char="•"/>
            </a:pPr>
            <a:r>
              <a:rPr lang="uk-UA" sz="2400" cap="all" err="1">
                <a:latin typeface="Times New Roman"/>
                <a:cs typeface="Arial"/>
              </a:rPr>
              <a:t>Овдієнко</a:t>
            </a:r>
            <a:r>
              <a:rPr lang="uk-UA" sz="2400" cap="all">
                <a:latin typeface="Times New Roman"/>
                <a:cs typeface="Arial"/>
              </a:rPr>
              <a:t> Андрій Володимирович</a:t>
            </a:r>
          </a:p>
          <a:p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62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5E76A-BB29-D9D1-9535-B8A3BAE80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9C418-4212-53AB-CB1C-7583BD30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0"/>
            <a:ext cx="11101135" cy="185166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uk-UA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UA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волюційні алгоритми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8D0131-02C6-CD3F-CD76-8C96CA13C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3" y="596509"/>
            <a:ext cx="10630465" cy="62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ADCFC-1312-EE1A-12CD-B87D684A1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21B698-5C6E-CD07-C92D-6645C4B1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82799"/>
            <a:ext cx="11101135" cy="1424267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uk-UA" sz="3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UA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ойові методи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Мурашиний алгоритм - Wikiwand">
            <a:extLst>
              <a:ext uri="{FF2B5EF4-FFF2-40B4-BE49-F238E27FC236}">
                <a16:creationId xmlns:a16="http://schemas.microsoft.com/office/drawing/2014/main" id="{15C1F986-D0BF-1D44-CAF1-CF3BDDBF2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0" b="12654"/>
          <a:stretch/>
        </p:blipFill>
        <p:spPr bwMode="auto">
          <a:xfrm>
            <a:off x="2394783" y="1507066"/>
            <a:ext cx="7402432" cy="464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371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942C-5153-600C-216E-B6FB179F0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05CDB-8E99-0754-DCC6-5DEBF919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101135" cy="1424267"/>
          </a:xfrm>
        </p:spPr>
        <p:txBody>
          <a:bodyPr anchor="ctr">
            <a:normAutofit/>
          </a:bodyPr>
          <a:lstStyle/>
          <a:p>
            <a:pPr indent="450215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uk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ібридні та сучасні метаевристики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886279D-225E-930A-F49A-B42D74F25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9" r="39028"/>
          <a:stretch/>
        </p:blipFill>
        <p:spPr>
          <a:xfrm>
            <a:off x="1632819" y="2417374"/>
            <a:ext cx="1193180" cy="3779837"/>
          </a:xfrm>
        </p:spPr>
      </p:pic>
      <p:pic>
        <p:nvPicPr>
          <p:cNvPr id="3074" name="Picture 2" descr="Машинне навчання для Інтернету речей">
            <a:extLst>
              <a:ext uri="{FF2B5EF4-FFF2-40B4-BE49-F238E27FC236}">
                <a16:creationId xmlns:a16="http://schemas.microsoft.com/office/drawing/2014/main" id="{653E7364-1905-7C2D-5954-864F2B14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6" r="10824"/>
          <a:stretch/>
        </p:blipFill>
        <p:spPr bwMode="auto">
          <a:xfrm>
            <a:off x="3759962" y="3221587"/>
            <a:ext cx="4661210" cy="21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4982BB-A4ED-F51A-0623-94AF6ED90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35" y="3259543"/>
            <a:ext cx="2286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3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AA656-2F3C-3362-DE46-83A75A0E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22582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Опис принципу роботи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734EFC-7656-CFDE-9511-15BD50856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2103517"/>
            <a:ext cx="11101136" cy="1325483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UA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Алгоритм бджіл - це метод оптимізації, натхненний поведінкою медоносних бджіл. 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DDC7B571-D210-CECA-ED54-F057700E97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8358568"/>
              </p:ext>
            </p:extLst>
          </p:nvPr>
        </p:nvGraphicFramePr>
        <p:xfrm>
          <a:off x="0" y="3023685"/>
          <a:ext cx="12191999" cy="3484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C7CCD1-850D-11C9-F806-C87C684DF3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6" t="4587" r="16369" b="3486"/>
          <a:stretch/>
        </p:blipFill>
        <p:spPr>
          <a:xfrm>
            <a:off x="9160141" y="4514127"/>
            <a:ext cx="2480994" cy="1999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53983C-14F5-98AA-311F-2F360EF4C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7496" r="9976"/>
          <a:stretch/>
        </p:blipFill>
        <p:spPr>
          <a:xfrm>
            <a:off x="539999" y="4514127"/>
            <a:ext cx="2742905" cy="19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0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CE1DA-4627-0EA7-03EF-B35DB5A4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0"/>
            <a:ext cx="11101135" cy="895261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ормальне представлення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15606151-22D4-4C85-2E76-E5D256477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136672"/>
              </p:ext>
            </p:extLst>
          </p:nvPr>
        </p:nvGraphicFramePr>
        <p:xfrm>
          <a:off x="0" y="895261"/>
          <a:ext cx="6180882" cy="5962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D830EEE3-CF94-BBA1-2406-B6A6E516C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235596"/>
              </p:ext>
            </p:extLst>
          </p:nvPr>
        </p:nvGraphicFramePr>
        <p:xfrm>
          <a:off x="6180882" y="895261"/>
          <a:ext cx="6011118" cy="5962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4797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C4014-D6A2-762E-AA80-2977EC34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11101135" cy="136525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Умова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CA5DA8-83DE-3CCE-F793-DA6B698DB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1365250"/>
            <a:ext cx="4876800" cy="4127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9ED04-5EFD-2682-E939-1EAB064A6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96" y="1666589"/>
            <a:ext cx="5157004" cy="35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5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D3CC1C9-E958-FD2E-8FF2-DA9C9FAE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11101135" cy="2349500"/>
          </a:xfrm>
        </p:spPr>
        <p:txBody>
          <a:bodyPr anchor="ctr">
            <a:normAutofit/>
          </a:bodyPr>
          <a:lstStyle/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uk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Результат знаходження оптимального </a:t>
            </a:r>
            <a:r>
              <a:rPr lang="uk-UA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розвʼязка</a:t>
            </a:r>
            <a:endParaRPr lang="ru-UA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5CEE49-D34D-7B5D-85F0-CE634170A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43" y="2186732"/>
            <a:ext cx="6223000" cy="42037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B9C63F-6B16-49C4-2221-580583F1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7" y="2224832"/>
            <a:ext cx="4876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1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9958E-6321-2503-6B32-CC6218955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F7E6070-D183-00D9-8A87-29D8744B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11101135" cy="2349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Обернена умова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3B4706-EBB4-1377-93E0-63407E31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124555"/>
            <a:ext cx="5242046" cy="276789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7B976F-55C9-C5AA-9B0A-AF9F98A51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56" y="2254095"/>
            <a:ext cx="5231179" cy="36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08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C23E0-39C6-FFBB-0744-B53B7783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0BF60EE-F12A-08E2-DD0D-25CD7B87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11101135" cy="2349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uk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Результат знаходження оптимального </a:t>
            </a:r>
            <a:r>
              <a:rPr lang="uk-UA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розвʼязка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210972-F674-F127-FF02-CFA98D78F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124555"/>
            <a:ext cx="5242046" cy="27678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409A36-0303-A950-2415-E84663B85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67" y="2349500"/>
            <a:ext cx="5813631" cy="384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521B0-5FCB-6B8B-AF5F-9B2E25FA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0"/>
            <a:ext cx="11101135" cy="1809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задачі оптимізації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25F90-AF34-6DE3-D148-EDD8F82F1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809500"/>
            <a:ext cx="11101136" cy="123288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UA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Задача комівояжера (ЗКМ) полягає в тому, щоб знайти найкоротший маршрут</a:t>
            </a:r>
            <a:r>
              <a:rPr lang="ru-UA" sz="2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8299-4E8E-3542-4A78-8CDA5F8C1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36" y="2976742"/>
            <a:ext cx="4387127" cy="37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EEABC-8449-F7BE-646F-FD3D9B3FE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7" y="0"/>
            <a:ext cx="11101135" cy="1326775"/>
          </a:xfrm>
        </p:spPr>
        <p:txBody>
          <a:bodyPr lIns="9000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Актуальність задач оптимізації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240989-DDF0-F0C0-9220-5398DFBCC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24181"/>
            <a:ext cx="11101136" cy="168751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UA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UA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Оптимізація</a:t>
            </a:r>
            <a:r>
              <a:rPr lang="ru-UA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це пошук найкращого рішення серед багатьох можливих варіантів. 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В Днепре жители ж/м Тополь раскритиковали известный рынок, который только  что реконструировали. Читайте на UKR.NET">
            <a:extLst>
              <a:ext uri="{FF2B5EF4-FFF2-40B4-BE49-F238E27FC236}">
                <a16:creationId xmlns:a16="http://schemas.microsoft.com/office/drawing/2014/main" id="{B88CE5B8-EAA8-0F4F-8A11-CEA9BA37E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94" y="2486148"/>
            <a:ext cx="2622550" cy="34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FC5344A-BEB6-5BB5-6056-9F0A6E751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280" y="1917757"/>
            <a:ext cx="2274626" cy="40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Отдел свежих овощей и фруктов при входе в супермаркет ">
            <a:extLst>
              <a:ext uri="{FF2B5EF4-FFF2-40B4-BE49-F238E27FC236}">
                <a16:creationId xmlns:a16="http://schemas.microsoft.com/office/drawing/2014/main" id="{6118C6C7-A75E-D174-2DED-BF7F2DDA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53" y="2856061"/>
            <a:ext cx="4193628" cy="279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8E4AE0-120A-874E-AE67-668E1E071ACB}"/>
              </a:ext>
            </a:extLst>
          </p:cNvPr>
          <p:cNvSpPr txBox="1"/>
          <p:nvPr/>
        </p:nvSpPr>
        <p:spPr>
          <a:xfrm>
            <a:off x="1154094" y="5971547"/>
            <a:ext cx="2622550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7AD78-B619-B04D-7F7F-25897E7060AC}"/>
              </a:ext>
            </a:extLst>
          </p:cNvPr>
          <p:cNvSpPr txBox="1"/>
          <p:nvPr/>
        </p:nvSpPr>
        <p:spPr>
          <a:xfrm>
            <a:off x="3993752" y="5971546"/>
            <a:ext cx="4193627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Ашан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B58F9-A875-E05C-15E1-DFCF56592D9B}"/>
              </a:ext>
            </a:extLst>
          </p:cNvPr>
          <p:cNvSpPr txBox="1"/>
          <p:nvPr/>
        </p:nvSpPr>
        <p:spPr>
          <a:xfrm>
            <a:off x="8763280" y="5975579"/>
            <a:ext cx="2274626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АТБ</a:t>
            </a:r>
          </a:p>
        </p:txBody>
      </p:sp>
    </p:spTree>
    <p:extLst>
      <p:ext uri="{BB962C8B-B14F-4D97-AF65-F5344CB8AC3E}">
        <p14:creationId xmlns:p14="http://schemas.microsoft.com/office/powerpoint/2010/main" val="1853530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BB5B5-6389-3AFF-0587-23108AFE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89747"/>
            <a:ext cx="11101135" cy="1809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Короткий опис алгоритма застосування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1BE8A20C-E939-BD8E-C86A-FE87A543F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754900"/>
              </p:ext>
            </p:extLst>
          </p:nvPr>
        </p:nvGraphicFramePr>
        <p:xfrm>
          <a:off x="284479" y="2123440"/>
          <a:ext cx="11356655" cy="464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03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77BD0-BFE5-DB28-ED85-AA386BE1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35131"/>
            <a:ext cx="11101135" cy="2114369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Короткий опис жадібного алгоритма 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B116704-A836-AE09-D743-4CCC53EF1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491627"/>
              </p:ext>
            </p:extLst>
          </p:nvPr>
        </p:nvGraphicFramePr>
        <p:xfrm>
          <a:off x="248193" y="2528888"/>
          <a:ext cx="11560629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6939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ACE49-E8EF-672B-E551-C7ACD455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Короткий опис класичного алгоритма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E48579A-1DE0-9504-D144-9A68F0B59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452884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2668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46A6B-9653-6BBB-2572-2656FB09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бджіл</a:t>
            </a:r>
          </a:p>
        </p:txBody>
      </p:sp>
      <p:pic>
        <p:nvPicPr>
          <p:cNvPr id="4102" name="Picture 6" descr="Star Wars Battlefront II, yellow lightsaber HD wallpaper | Pxfuel">
            <a:extLst>
              <a:ext uri="{FF2B5EF4-FFF2-40B4-BE49-F238E27FC236}">
                <a16:creationId xmlns:a16="http://schemas.microsoft.com/office/drawing/2014/main" id="{ED0575E6-AFCF-B669-BC78-06F66395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885" y="2633594"/>
            <a:ext cx="5715363" cy="35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86E155-BBD1-371C-D8C1-1A4AC85ED4C7}"/>
              </a:ext>
            </a:extLst>
          </p:cNvPr>
          <p:cNvSpPr/>
          <p:nvPr/>
        </p:nvSpPr>
        <p:spPr>
          <a:xfrm>
            <a:off x="201286" y="2633594"/>
            <a:ext cx="3031599" cy="106760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800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Швидкість</a:t>
            </a:r>
            <a:endParaRPr lang="ru-RU" sz="48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657093B-F5EC-8649-F66B-A935778FA4B8}"/>
              </a:ext>
            </a:extLst>
          </p:cNvPr>
          <p:cNvSpPr/>
          <p:nvPr/>
        </p:nvSpPr>
        <p:spPr>
          <a:xfrm>
            <a:off x="8948248" y="2633594"/>
            <a:ext cx="3232884" cy="106760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80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sz="4800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фект</a:t>
            </a:r>
            <a:endParaRPr lang="ru-RU" sz="48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F431702-46D3-0B36-72A9-3768F6DEC0B7}"/>
              </a:ext>
            </a:extLst>
          </p:cNvPr>
          <p:cNvSpPr/>
          <p:nvPr/>
        </p:nvSpPr>
        <p:spPr>
          <a:xfrm>
            <a:off x="0" y="5136415"/>
            <a:ext cx="3232885" cy="10676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80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Ж</a:t>
            </a:r>
            <a:r>
              <a:rPr lang="ru-RU" sz="4800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адібний</a:t>
            </a:r>
            <a:endParaRPr lang="ru-RU" sz="48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464890E-7F04-EC21-BE3B-7FDDA8ED3D8A}"/>
              </a:ext>
            </a:extLst>
          </p:cNvPr>
          <p:cNvSpPr/>
          <p:nvPr/>
        </p:nvSpPr>
        <p:spPr>
          <a:xfrm>
            <a:off x="9025647" y="5136415"/>
            <a:ext cx="3078086" cy="106760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80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Класичний</a:t>
            </a:r>
            <a:endParaRPr lang="ru-RU" sz="4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10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827D2-19E0-BE61-647D-75EFCB37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78080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UA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EDAD5189-926A-69D6-C717-B76341388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847979"/>
              </p:ext>
            </p:extLst>
          </p:nvPr>
        </p:nvGraphicFramePr>
        <p:xfrm>
          <a:off x="0" y="1320800"/>
          <a:ext cx="12192000" cy="55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85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99682-E1D5-27DC-A9EF-866958DCE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0"/>
            <a:ext cx="11101135" cy="828136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Обмеження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5F7B72E-553F-12C7-BE77-67830597AF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041260"/>
              </p:ext>
            </p:extLst>
          </p:nvPr>
        </p:nvGraphicFramePr>
        <p:xfrm>
          <a:off x="185350" y="828137"/>
          <a:ext cx="11844960" cy="5791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664">
                  <a:extLst>
                    <a:ext uri="{9D8B030D-6E8A-4147-A177-3AD203B41FA5}">
                      <a16:colId xmlns:a16="http://schemas.microsoft.com/office/drawing/2014/main" val="2409938585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3875986650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3722667761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243412752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4177728896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1829104289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2048186576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2876767856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3056892760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1938460203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3471670302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3065126299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1462915068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1333908121"/>
                    </a:ext>
                  </a:extLst>
                </a:gridCol>
                <a:gridCol w="789664">
                  <a:extLst>
                    <a:ext uri="{9D8B030D-6E8A-4147-A177-3AD203B41FA5}">
                      <a16:colId xmlns:a16="http://schemas.microsoft.com/office/drawing/2014/main" val="3577542163"/>
                    </a:ext>
                  </a:extLst>
                </a:gridCol>
              </a:tblGrid>
              <a:tr h="8064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</a:t>
                      </a:r>
                      <a:r>
                        <a:rPr lang="en-US" sz="1100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uk-UA" sz="1100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іст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шляхів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M(10%)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uk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(N-M)</a:t>
                      </a:r>
                      <a:endParaRPr lang="uk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uk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uk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M+m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Кіл. рез. (Бджол.)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Кіл. рез. (Жадібн.)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Кіл. рез. (Класчн.)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Кіл. часу у сек. (Бджол.)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Кіл. часу у сек. (Жадібн.)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Кіл. часу у сек. (Класчн.)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овжина кращого рез.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(Бджол.)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овжина кращого рез.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(Жадіб.)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овжина кращого рез.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(Класчн.)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</a:t>
                      </a: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ращий алгоритм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366604"/>
                  </a:ext>
                </a:extLst>
              </a:tr>
              <a:tr h="623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0.1375117301940918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0.000014781951904296875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0.00030422210693359375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347.90856459056727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353.02913892661945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347.90856459056727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</a:t>
                      </a: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лас.,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Бджол.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658574"/>
                  </a:ext>
                </a:extLst>
              </a:tr>
              <a:tr h="623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0.24193787574768066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36716461181640625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8.929203271865845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495.2564105888952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517.5557553005513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495.2564105888952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Бджол.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3154111"/>
                  </a:ext>
                </a:extLst>
              </a:tr>
              <a:tr h="623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2.980470657348633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0.0003509521484375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1098.9069605510674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1138.0540743246831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Бджол.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584167"/>
                  </a:ext>
                </a:extLst>
              </a:tr>
              <a:tr h="623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33.352641105651855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0.0015628337860107422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1554.4137883319706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1193.5286143472476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Жадібний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370264"/>
                  </a:ext>
                </a:extLst>
              </a:tr>
              <a:tr h="623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114.9765830039978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0.0074291229248046875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2527.8658959517884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1998.0029536060213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Жадібний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06428"/>
                  </a:ext>
                </a:extLst>
              </a:tr>
              <a:tr h="623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14.782154083251953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0.0194246768951416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5859.091754608703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2169.918354343703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Жадібний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45134"/>
                  </a:ext>
                </a:extLst>
              </a:tr>
              <a:tr h="623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22.14896583557129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0.04009079933166504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8508.825726479501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2536.917264843946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Жадібний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837452"/>
                  </a:ext>
                </a:extLst>
              </a:tr>
              <a:tr h="623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U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92.00728702545166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0.44174695014953613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25929.779272110594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4086.112141827374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UA" sz="11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Жадібний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862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540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02FEF-16AC-2638-DA08-68EEAECF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74A37-4586-0037-8B4D-1EC76EE5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206828"/>
            <a:ext cx="11101135" cy="1809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Оптимізація</a:t>
            </a:r>
          </a:p>
        </p:txBody>
      </p:sp>
      <p:pic>
        <p:nvPicPr>
          <p:cNvPr id="1025" name="Picture 1" descr="page9image6390800">
            <a:extLst>
              <a:ext uri="{FF2B5EF4-FFF2-40B4-BE49-F238E27FC236}">
                <a16:creationId xmlns:a16="http://schemas.microsoft.com/office/drawing/2014/main" id="{0AE22198-FAAD-74D7-3443-013FB4FA8D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2" y="2180544"/>
            <a:ext cx="4954651" cy="37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575D1A84-CADF-4B97-40F3-0CF322F4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19" y="2098813"/>
            <a:ext cx="4059224" cy="39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26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2A36F-7394-AB5C-0CA2-019715D4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6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UA" sz="6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сновні підсумки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E3B9B57-41DF-BC30-CAA4-02BE4A2618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636482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05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CF68DC-C157-4D04-1203-96C0495D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Доцільність використання еврестик</a:t>
            </a:r>
          </a:p>
        </p:txBody>
      </p:sp>
      <p:pic>
        <p:nvPicPr>
          <p:cNvPr id="3074" name="Picture 2" descr="Cooking Stickers Anyone Can Cook: A Ratatouille Recipe Journal Anyone Can  Cook Ratatouille">
            <a:extLst>
              <a:ext uri="{FF2B5EF4-FFF2-40B4-BE49-F238E27FC236}">
                <a16:creationId xmlns:a16="http://schemas.microsoft.com/office/drawing/2014/main" id="{0CCEA4A7-7933-7F0B-AADF-522B5132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794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Группа KISS вернется на сцену в виде аватаров - Культура сегодня">
            <a:extLst>
              <a:ext uri="{FF2B5EF4-FFF2-40B4-BE49-F238E27FC236}">
                <a16:creationId xmlns:a16="http://schemas.microsoft.com/office/drawing/2014/main" id="{8C9D95FA-B2BE-288B-E62E-EE33A7CE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567" y="3017497"/>
            <a:ext cx="5301343" cy="29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39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95E79-59C2-8742-CC5F-AB5BCD07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Преспективи застосування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7E5E39-6D85-FD81-CAA9-E158DBBB5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" y="3132840"/>
            <a:ext cx="4319905" cy="3185160"/>
          </a:xfrm>
          <a:prstGeom prst="rect">
            <a:avLst/>
          </a:prstGeom>
        </p:spPr>
      </p:pic>
      <p:pic>
        <p:nvPicPr>
          <p:cNvPr id="1028" name="Picture 4" descr="HTX | HTXplains: What is artificial intelligence?">
            <a:extLst>
              <a:ext uri="{FF2B5EF4-FFF2-40B4-BE49-F238E27FC236}">
                <a16:creationId xmlns:a16="http://schemas.microsoft.com/office/drawing/2014/main" id="{6A2DD97F-FB24-42E2-59AD-F940EDB81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008" y="3132840"/>
            <a:ext cx="4781427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Давай лечиться!">
            <a:extLst>
              <a:ext uri="{FF2B5EF4-FFF2-40B4-BE49-F238E27FC236}">
                <a16:creationId xmlns:a16="http://schemas.microsoft.com/office/drawing/2014/main" id="{0CCBF87B-6271-1CF3-272A-6811B46D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435" y="3235496"/>
            <a:ext cx="3010462" cy="29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85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38B97-5FF5-9B76-9936-C34C7C526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49883"/>
            <a:ext cx="11101135" cy="1236248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Проблема NP-складних задач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F67E0-88EA-7637-5421-8262977F1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5" y="1386131"/>
            <a:ext cx="11101136" cy="11287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UA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NP-задачі </a:t>
            </a:r>
            <a:r>
              <a:rPr lang="ru-UA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це задачі, для яких дуже складно знайти розв’язок</a:t>
            </a:r>
            <a:r>
              <a:rPr lang="en-US" sz="2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D652F9-BF25-6C30-7C0E-35D771581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928" y="2174988"/>
            <a:ext cx="6306207" cy="38645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12E028-45DD-79BD-6A1F-07B33CFE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42" y="2234148"/>
            <a:ext cx="2953795" cy="3746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ECB164-ADCF-4A15-6FD7-031AD63C1ECC}"/>
              </a:ext>
            </a:extLst>
          </p:cNvPr>
          <p:cNvSpPr txBox="1"/>
          <p:nvPr/>
        </p:nvSpPr>
        <p:spPr>
          <a:xfrm>
            <a:off x="5379820" y="6039587"/>
            <a:ext cx="6272181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адачі Комівояжера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15EB0-AB3B-34CD-4758-17B226328F40}"/>
              </a:ext>
            </a:extLst>
          </p:cNvPr>
          <p:cNvSpPr txBox="1"/>
          <p:nvPr/>
        </p:nvSpPr>
        <p:spPr>
          <a:xfrm>
            <a:off x="1301441" y="5980425"/>
            <a:ext cx="2953795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Велика база даних.</a:t>
            </a:r>
            <a:endParaRPr lang="ru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33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5C9A4-36FE-70E7-2948-92976E7A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2085338"/>
            <a:ext cx="9217026" cy="26923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/>
              <a:t>ДЯКУЮ ЗА УВАГУ</a:t>
            </a:r>
          </a:p>
        </p:txBody>
      </p:sp>
    </p:spTree>
    <p:extLst>
      <p:ext uri="{BB962C8B-B14F-4D97-AF65-F5344CB8AC3E}">
        <p14:creationId xmlns:p14="http://schemas.microsoft.com/office/powerpoint/2010/main" val="425949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14CE5-EB0B-EBB1-3C9A-7EA8DF3D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225582"/>
            <a:ext cx="11101135" cy="1277077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Чому потрібні евристики замість точних методів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B3F627-135B-9CBC-59CB-0963EFB1F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13693"/>
            <a:ext cx="11101136" cy="147161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UA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Точні методи у NP-складних задачах </a:t>
            </a:r>
            <a:r>
              <a:rPr lang="ru-UA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це як ідеальне знаходження інтеграла через аналітичні формули</a:t>
            </a:r>
            <a:r>
              <a:rPr lang="ru-U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B3B082-4F75-582F-3F40-034B1939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2" b="753"/>
          <a:stretch/>
        </p:blipFill>
        <p:spPr>
          <a:xfrm>
            <a:off x="977425" y="3037967"/>
            <a:ext cx="4547090" cy="29410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897EA4-1443-4286-D2E8-E6AB9D131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5"/>
          <a:stretch/>
        </p:blipFill>
        <p:spPr>
          <a:xfrm>
            <a:off x="6667487" y="2994700"/>
            <a:ext cx="4640437" cy="302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DD1900-EEB9-92E3-2040-294D6C04D0D3}"/>
                  </a:ext>
                </a:extLst>
              </p:cNvPr>
              <p:cNvSpPr txBox="1"/>
              <p:nvPr/>
            </p:nvSpPr>
            <p:spPr>
              <a:xfrm>
                <a:off x="977425" y="6133334"/>
                <a:ext cx="4547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ru-U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DD1900-EEB9-92E3-2040-294D6C04D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25" y="6133334"/>
                <a:ext cx="4547090" cy="36933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E3A88F-F1C1-BFE4-DC19-7336386A47EE}"/>
                  </a:ext>
                </a:extLst>
              </p:cNvPr>
              <p:cNvSpPr txBox="1"/>
              <p:nvPr/>
            </p:nvSpPr>
            <p:spPr>
              <a:xfrm>
                <a:off x="6668862" y="6133334"/>
                <a:ext cx="4639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U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E3A88F-F1C1-BFE4-DC19-7336386A4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62" y="6133334"/>
                <a:ext cx="4639062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36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C581D-BA51-D7A2-E490-827607C79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11101135" cy="1430215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Поняття евристичного алгоритму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06038A-8CBD-CA4A-1264-BB8CB4C07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344857"/>
            <a:ext cx="11101136" cy="126939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UA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Евристика</a:t>
            </a:r>
            <a:r>
              <a:rPr lang="ru-UA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це метод розв’язання задач, для отримання оптимальних рішень у обмежений проміжок часу.</a:t>
            </a:r>
            <a:r>
              <a:rPr lang="ru-U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70F88FD8-46E0-1A73-8F91-EDD7D61B3C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558180"/>
              </p:ext>
            </p:extLst>
          </p:nvPr>
        </p:nvGraphicFramePr>
        <p:xfrm>
          <a:off x="539999" y="2775072"/>
          <a:ext cx="11329272" cy="3926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45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29B68-8E51-41BC-4A48-F8866DE3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0"/>
            <a:ext cx="11101135" cy="1264905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UA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очні методи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Схема 16">
                <a:extLst>
                  <a:ext uri="{FF2B5EF4-FFF2-40B4-BE49-F238E27FC236}">
                    <a16:creationId xmlns:a16="http://schemas.microsoft.com/office/drawing/2014/main" id="{FAC374CE-B521-71D9-AE2C-0ADCB0D2BCC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27890551"/>
                  </p:ext>
                </p:extLst>
              </p:nvPr>
            </p:nvGraphicFramePr>
            <p:xfrm>
              <a:off x="1855075" y="1264905"/>
              <a:ext cx="8481847" cy="559309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7" name="Схема 16">
                <a:extLst>
                  <a:ext uri="{FF2B5EF4-FFF2-40B4-BE49-F238E27FC236}">
                    <a16:creationId xmlns:a16="http://schemas.microsoft.com/office/drawing/2014/main" id="{FAC374CE-B521-71D9-AE2C-0ADCB0D2BCC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27890551"/>
                  </p:ext>
                </p:extLst>
              </p:nvPr>
            </p:nvGraphicFramePr>
            <p:xfrm>
              <a:off x="1855075" y="1264905"/>
              <a:ext cx="8481847" cy="559309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348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3F8D3-A2BE-DEAB-92D5-5D2D21AEE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DC255-2A9E-9AE5-4233-E15DE510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0"/>
            <a:ext cx="11101135" cy="1111006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uk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проксимаційні методи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52E792-8FD3-9294-EEA0-489023E76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96" y="1111006"/>
            <a:ext cx="8890606" cy="57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80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2AB34-C25B-8202-3E3C-01FC031B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786995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uk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Евристичні методи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5BA108-1D3C-4631-2305-FDDD069A1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673"/>
            <a:ext cx="6096000" cy="52913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2D05AF-913D-5BC8-DA26-CA10F5B61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63" y="2350223"/>
            <a:ext cx="5376672" cy="35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5DA46-5C21-44F6-AB48-54EB49E9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11101135" cy="1523501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uk-UA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</a:t>
            </a:r>
            <a:r>
              <a:rPr lang="ru-UA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окальні пошуки </a:t>
            </a:r>
            <a:endParaRPr lang="ru-UA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924F6D-4313-54A1-5EF5-EDE98CF3F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3" r="12023"/>
          <a:stretch/>
        </p:blipFill>
        <p:spPr>
          <a:xfrm>
            <a:off x="550865" y="3508371"/>
            <a:ext cx="4613097" cy="2613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7C630-567D-A273-592F-3002749C3DBB}"/>
              </a:ext>
            </a:extLst>
          </p:cNvPr>
          <p:cNvSpPr txBox="1"/>
          <p:nvPr/>
        </p:nvSpPr>
        <p:spPr>
          <a:xfrm>
            <a:off x="550865" y="1523501"/>
            <a:ext cx="11090270" cy="11339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локального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пошуку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знаходять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рішення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шляхом невеликих,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поступових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7FABF8-1A62-4870-475D-2ACCE59EA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93" y="3508372"/>
            <a:ext cx="5757142" cy="261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95475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753</Words>
  <Application>Microsoft Macintosh PowerPoint</Application>
  <PresentationFormat>Широкоэкранный</PresentationFormat>
  <Paragraphs>250</Paragraphs>
  <Slides>30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Avenir Next LT Pro</vt:lpstr>
      <vt:lpstr>Bell MT</vt:lpstr>
      <vt:lpstr>Calibri</vt:lpstr>
      <vt:lpstr>Cambria Math</vt:lpstr>
      <vt:lpstr>Times New Roman</vt:lpstr>
      <vt:lpstr>GlowVTI</vt:lpstr>
      <vt:lpstr>Контрольно модульна робота №1</vt:lpstr>
      <vt:lpstr>Актуальність задач оптимізації</vt:lpstr>
      <vt:lpstr>Проблема NP-складних задач</vt:lpstr>
      <vt:lpstr>Чому потрібні евристики замість точних методів</vt:lpstr>
      <vt:lpstr>Поняття евристичного алгоритму</vt:lpstr>
      <vt:lpstr>Точні методи</vt:lpstr>
      <vt:lpstr>Апроксимаційні методи</vt:lpstr>
      <vt:lpstr>Евристичні методи</vt:lpstr>
      <vt:lpstr>Локальні пошуки </vt:lpstr>
      <vt:lpstr>Еволюційні алгоритми</vt:lpstr>
      <vt:lpstr>Ройові методи</vt:lpstr>
      <vt:lpstr>Гібридні та сучасні метаевристики</vt:lpstr>
      <vt:lpstr>Опис принципу роботи</vt:lpstr>
      <vt:lpstr>Формальне представлення</vt:lpstr>
      <vt:lpstr>Умова</vt:lpstr>
      <vt:lpstr>Результат знаходження оптимального розвʼязка</vt:lpstr>
      <vt:lpstr>Обернена умова</vt:lpstr>
      <vt:lpstr>Результат знаходження оптимального розвʼязка</vt:lpstr>
      <vt:lpstr>Постановка задачі оптимізації</vt:lpstr>
      <vt:lpstr>Короткий опис алгоритма застосування</vt:lpstr>
      <vt:lpstr>Короткий опис жадібного алгоритма </vt:lpstr>
      <vt:lpstr>Короткий опис класичного алгоритма</vt:lpstr>
      <vt:lpstr>Алгоритм бджіл</vt:lpstr>
      <vt:lpstr>Переваги</vt:lpstr>
      <vt:lpstr>Обмеження</vt:lpstr>
      <vt:lpstr>Оптимізація</vt:lpstr>
      <vt:lpstr>Основні підсумки</vt:lpstr>
      <vt:lpstr>Доцільність використання еврестик</vt:lpstr>
      <vt:lpstr>Преспективи застосування</vt:lpstr>
      <vt:lpstr>ДЯКУЮ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lastModifiedBy>Овдієнко Андрій Володимирович</cp:lastModifiedBy>
  <cp:revision>136</cp:revision>
  <dcterms:created xsi:type="dcterms:W3CDTF">2023-12-09T17:57:05Z</dcterms:created>
  <dcterms:modified xsi:type="dcterms:W3CDTF">2025-10-19T14:10:41Z</dcterms:modified>
</cp:coreProperties>
</file>